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18"/>
  </p:notesMasterIdLst>
  <p:sldIdLst>
    <p:sldId id="256" r:id="rId3"/>
    <p:sldId id="257" r:id="rId4"/>
    <p:sldId id="258" r:id="rId5"/>
    <p:sldId id="288" r:id="rId6"/>
    <p:sldId id="286" r:id="rId7"/>
    <p:sldId id="274" r:id="rId8"/>
    <p:sldId id="261" r:id="rId9"/>
    <p:sldId id="289" r:id="rId10"/>
    <p:sldId id="287" r:id="rId11"/>
    <p:sldId id="263" r:id="rId12"/>
    <p:sldId id="264" r:id="rId13"/>
    <p:sldId id="265" r:id="rId14"/>
    <p:sldId id="266" r:id="rId15"/>
    <p:sldId id="303" r:id="rId16"/>
    <p:sldId id="267" r:id="rId17"/>
  </p:sldIdLst>
  <p:sldSz cx="9144000" cy="5143500" type="screen16x9"/>
  <p:notesSz cx="6858000" cy="9144000"/>
  <p:embeddedFontLst>
    <p:embeddedFont>
      <p:font typeface="IBM Plex Mono" panose="020B0509050203000203" pitchFamily="49" charset="77"/>
      <p:regular r:id="rId19"/>
      <p:bold r:id="rId20"/>
      <p:italic r:id="rId21"/>
      <p:boldItalic r:id="rId22"/>
    </p:embeddedFont>
    <p:embeddedFont>
      <p:font typeface="IBM Plex Sans" panose="020B0503050203000203" pitchFamily="34" charset="0"/>
      <p:regular r:id="rId23"/>
      <p:bold r:id="rId24"/>
      <p:italic r:id="rId25"/>
      <p:boldItalic r:id="rId26"/>
    </p:embeddedFont>
    <p:embeddedFont>
      <p:font typeface="IBM Plex Sans Light" panose="020B0403050203000203" pitchFamily="34" charset="0"/>
      <p:regular r:id="rId27"/>
      <p:bold r:id="rId28"/>
      <p:italic r:id="rId29"/>
      <p:boldItalic r:id="rId30"/>
    </p:embeddedFont>
    <p:embeddedFont>
      <p:font typeface="IBM Plex Sans Medium" panose="020B0503050203000203" pitchFamily="34" charset="0"/>
      <p:regular r:id="rId31"/>
      <p:bold r:id="rId32"/>
      <p:italic r:id="rId33"/>
      <p:boldItalic r:id="rId34"/>
    </p:embeddedFont>
    <p:embeddedFont>
      <p:font typeface="IBM Plex Sans SemiBold" panose="020B050305020300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94" d="100"/>
          <a:sy n="194" d="100"/>
        </p:scale>
        <p:origin x="59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c-Hkx60u9lJVuu0dfaBXKcY61qjUrMuIUQYvUSUWSCg/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3a6e5db85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3a6e5db8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13a6e5db85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13a6e5db85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3a6e5db85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3a6e5db85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13a6e5db85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13a6e5db85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3a6e5db8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3a6e5db8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g112df85d901_0_33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Tomorrow you’ll receive a link with the recording of today’s sessions as well as the presentation slides if the speakers made them available to distribute. </a:t>
            </a:r>
            <a:endParaRPr/>
          </a:p>
          <a:p>
            <a:pPr marL="0" lvl="0" indent="0" algn="l" rtl="0">
              <a:spcBef>
                <a:spcPts val="0"/>
              </a:spcBef>
              <a:spcAft>
                <a:spcPts val="0"/>
              </a:spcAft>
              <a:buNone/>
            </a:pPr>
            <a:endParaRPr i="1"/>
          </a:p>
          <a:p>
            <a:pPr marL="0" lvl="0" indent="0" algn="l" rtl="0">
              <a:spcBef>
                <a:spcPts val="0"/>
              </a:spcBef>
              <a:spcAft>
                <a:spcPts val="0"/>
              </a:spcAft>
              <a:buNone/>
            </a:pPr>
            <a:r>
              <a:rPr lang="en" i="1"/>
              <a:t>Click next slide. </a:t>
            </a:r>
            <a:endParaRPr i="1"/>
          </a:p>
        </p:txBody>
      </p:sp>
      <p:sp>
        <p:nvSpPr>
          <p:cNvPr id="4141" name="Google Shape;4141;g112df85d901_0_3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3a6e5db85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3a6e5db85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3a6e5db8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13a6e5db8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3a6e5db85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13a6e5db85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112df85d9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112df85d9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I’d like to start by introducing Camunda and telling you about what we do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i="1"/>
              <a:t>Abstract for the “Orchestrate. Automate. Transform.” presentation:</a:t>
            </a:r>
            <a:endParaRPr i="1"/>
          </a:p>
          <a:p>
            <a:pPr marL="0" lvl="0" indent="0" algn="l" rtl="0">
              <a:spcBef>
                <a:spcPts val="0"/>
              </a:spcBef>
              <a:spcAft>
                <a:spcPts val="0"/>
              </a:spcAft>
              <a:buNone/>
            </a:pPr>
            <a:r>
              <a:rPr lang="en" i="1"/>
              <a:t>Many organizations struggle to build scalable, resilient automation of complex business processes that span across people, systems, and devices. In particular, the integration of legacy systems and homegrown applications is time-consuming and requires extensive developer resources. In this talk, we’ll see how Camunda allows business users to collaborate with developers to model and automate end-to-end processes that run with the speed, scale, and resiliency required to compete in today’s digital-first world. With Camunda, organizations can design, automate, and improve processes that drive business growth and deliver great customer experiences.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883243bce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883243bce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started as a consulting agency focusing on process automation from day one – but after seeing the need for a strong process automation solution for companies across industries, we changed our direction to focus on building software</a:t>
            </a:r>
            <a:endParaRPr/>
          </a:p>
          <a:p>
            <a:pPr marL="457200" lvl="0" indent="-298450" algn="l" rtl="0">
              <a:spcBef>
                <a:spcPts val="0"/>
              </a:spcBef>
              <a:spcAft>
                <a:spcPts val="0"/>
              </a:spcAft>
              <a:buSzPts val="1100"/>
              <a:buChar char="●"/>
            </a:pPr>
            <a:r>
              <a:rPr lang="en"/>
              <a:t>We’re a distributed organization with over 300 employees and six offices worldwide</a:t>
            </a:r>
            <a:endParaRPr/>
          </a:p>
          <a:p>
            <a:pPr marL="457200" lvl="0" indent="-298450" algn="l" rtl="0">
              <a:spcBef>
                <a:spcPts val="0"/>
              </a:spcBef>
              <a:spcAft>
                <a:spcPts val="0"/>
              </a:spcAft>
              <a:buSzPts val="1100"/>
              <a:buChar char="●"/>
            </a:pPr>
            <a:r>
              <a:rPr lang="en"/>
              <a:t>Today, we have over 500 enterprise customers using our technology to run their mission-critical business processes</a:t>
            </a:r>
            <a:endParaRPr/>
          </a:p>
          <a:p>
            <a:pPr marL="457200" lvl="0" indent="-298450" algn="l" rtl="0">
              <a:spcBef>
                <a:spcPts val="0"/>
              </a:spcBef>
              <a:spcAft>
                <a:spcPts val="0"/>
              </a:spcAft>
              <a:buSzPts val="1100"/>
              <a:buChar char="●"/>
            </a:pPr>
            <a:r>
              <a:rPr lang="en"/>
              <a:t>We also have a large developer community that’s part of our open-source ecosystem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2"/>
        <p:cNvGrpSpPr/>
        <p:nvPr/>
      </p:nvGrpSpPr>
      <p:grpSpPr>
        <a:xfrm>
          <a:off x="0" y="0"/>
          <a:ext cx="0" cy="0"/>
          <a:chOff x="0" y="0"/>
          <a:chExt cx="0" cy="0"/>
        </a:xfrm>
      </p:grpSpPr>
      <p:sp>
        <p:nvSpPr>
          <p:cNvPr id="3383" name="Google Shape;3383;g10de575ce92_0_2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4" name="Google Shape;3384;g10de575ce92_0_2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We like to look at the usage of our software in three dimensions: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Cross-department IT initiatives like replacing legacy software or moving applications to the cloud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Technical problems that need to be solved, like how to orchestrate microservices or how to automate decisions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And core business processes that are often undergoing digital transformation, like customer on-boarding, insurance claim management, loan origination, etc.</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Here you can see some examples, but we have customers that use Camunda software for many different types of initiatives and use cases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3a6e5db85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3a6e5db85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10ae1939f24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10ae1939f2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call our approach to process orchestration “universal” because we can orchestrate business processes, from start to finish, across a wide variety of endpoints</a:t>
            </a:r>
            <a:endParaRPr/>
          </a:p>
          <a:p>
            <a:pPr marL="457200" lvl="0" indent="-298450" algn="l" rtl="0">
              <a:spcBef>
                <a:spcPts val="0"/>
              </a:spcBef>
              <a:spcAft>
                <a:spcPts val="0"/>
              </a:spcAft>
              <a:buSzPts val="1100"/>
              <a:buChar char="●"/>
            </a:pPr>
            <a:r>
              <a:rPr lang="en"/>
              <a:t>That includes everything from your legacy systems, to your next-generation microservices, plus your RPA bots, Internet of Things devices, and manual tasks</a:t>
            </a:r>
            <a:endParaRPr/>
          </a:p>
          <a:p>
            <a:pPr marL="457200" lvl="0" indent="-298450" algn="l" rtl="0">
              <a:spcBef>
                <a:spcPts val="0"/>
              </a:spcBef>
              <a:spcAft>
                <a:spcPts val="0"/>
              </a:spcAft>
              <a:buSzPts val="1100"/>
              <a:buChar char="●"/>
            </a:pPr>
            <a:r>
              <a:rPr lang="en"/>
              <a:t>Because business processes are complex, we believe it’s critical to enable software developers and other IT users to deliver process automation projects by writing code in any programming language, working in their preferred Integrated Development Environment, using their existing CI/CD pipelines, and deploying to a variety of platforms – whether on premises or or in the public, private, or hybrid cloud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g114c07b0e9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8" name="Google Shape;3698;g114c07b0e9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What we build is a universal process orchestrator that can automate any process, with any number of components and endpoints, deployed anywhere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think about process orchestration in terms of a lifecycle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Starting with tools that help software developers and business users collaborate to design processes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Teams use our Modeler tool to design processes using the BPMN standard and implement business rules using the DMN standard</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They can also use Modeler to quickly build user task forms for workflows that require human interaction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We’re also rolling two powerful new ways that you can connect Camunda to the other tools and systems in your technology stack</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Out-of-the-box connectors will make it easier than ever to design fully integrated processes</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And an integration framework will let software developers build their own connectors that can be reused across teams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Once you’ve collaboratively designed your processes, you can start automating them in a high-performance way</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Our next-generation workflow engine, </a:t>
            </a:r>
            <a:r>
              <a:rPr lang="en" dirty="0" err="1">
                <a:solidFill>
                  <a:schemeClr val="dk1"/>
                </a:solidFill>
              </a:rPr>
              <a:t>Zeebe</a:t>
            </a:r>
            <a:r>
              <a:rPr lang="en" dirty="0">
                <a:solidFill>
                  <a:schemeClr val="dk1"/>
                </a:solidFill>
              </a:rPr>
              <a:t>, is designed for speed, scale, and resilience; which means your processes will be both fast and reliable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also offer a web application for implementing tasks that require human interaction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And a web application for monitoring running processes so you can troubleshoot them effectively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Finally, once you have processes running, we use your real process data to provide comprehensive analytics that guide you toward continuous improvement of your process’ performance – ultimately, so you can deliver better and better experiences to your end users and customers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i="1" dirty="0"/>
              <a:t>Note: If you need a Camunda Platform 7 version of this slide, visit </a:t>
            </a:r>
            <a:r>
              <a:rPr lang="en" i="1" u="sng" dirty="0">
                <a:solidFill>
                  <a:schemeClr val="hlink"/>
                </a:solidFill>
                <a:hlinkClick r:id="rId3"/>
              </a:rPr>
              <a:t>https://docs.google.com/presentation/d/1c-Hkx60u9lJVuu0dfaBXKcY61qjUrMuIUQYvUSUWSCg/edit?usp=sharing</a:t>
            </a:r>
            <a:r>
              <a:rPr lang="en" i="1" dirty="0"/>
              <a:t> </a:t>
            </a:r>
            <a:endParaRPr i="1"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3.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jp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800"/>
              <a:buNone/>
              <a:defRPr sz="1800" b="1">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2">
            <a:alphaModFix/>
          </a:blip>
          <a:stretch>
            <a:fillRect/>
          </a:stretch>
        </p:blipFill>
        <p:spPr>
          <a:xfrm>
            <a:off x="457100" y="571500"/>
            <a:ext cx="1235098" cy="422775"/>
          </a:xfrm>
          <a:prstGeom prst="rect">
            <a:avLst/>
          </a:prstGeom>
          <a:noFill/>
          <a:ln>
            <a:noFill/>
          </a:ln>
        </p:spPr>
      </p:pic>
      <p:pic>
        <p:nvPicPr>
          <p:cNvPr id="13" name="Google Shape;13;p2"/>
          <p:cNvPicPr preferRelativeResize="0"/>
          <p:nvPr/>
        </p:nvPicPr>
        <p:blipFill>
          <a:blip r:embed="rId3">
            <a:alphaModFix/>
          </a:blip>
          <a:stretch>
            <a:fillRect/>
          </a:stretch>
        </p:blipFill>
        <p:spPr>
          <a:xfrm>
            <a:off x="8544859" y="62003"/>
            <a:ext cx="599140" cy="599141"/>
          </a:xfrm>
          <a:prstGeom prst="rect">
            <a:avLst/>
          </a:prstGeom>
          <a:noFill/>
          <a:ln>
            <a:noFill/>
          </a:ln>
        </p:spPr>
      </p:pic>
      <p:sp>
        <p:nvSpPr>
          <p:cNvPr id="14" name="Google Shape;14;p2"/>
          <p:cNvSpPr/>
          <p:nvPr/>
        </p:nvSpPr>
        <p:spPr>
          <a:xfrm>
            <a:off x="5311500" y="2145775"/>
            <a:ext cx="5843400" cy="5842500"/>
          </a:xfrm>
          <a:prstGeom prst="ellipse">
            <a:avLst/>
          </a:prstGeom>
          <a:noFill/>
          <a:ln w="3810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92500" y="2826325"/>
            <a:ext cx="4481400" cy="4481400"/>
          </a:xfrm>
          <a:prstGeom prst="ellipse">
            <a:avLst/>
          </a:prstGeom>
          <a:noFill/>
          <a:ln w="38100" cap="flat" cmpd="sng">
            <a:solidFill>
              <a:srgbClr val="0072C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30800" y="3564625"/>
            <a:ext cx="3004800" cy="3004800"/>
          </a:xfrm>
          <a:prstGeom prst="ellipse">
            <a:avLst/>
          </a:prstGeom>
          <a:noFill/>
          <a:ln w="38100" cap="flat" cmpd="sng">
            <a:solidFill>
              <a:srgbClr val="00A7B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17" name="Google Shape;17;p2"/>
          <p:cNvSpPr/>
          <p:nvPr/>
        </p:nvSpPr>
        <p:spPr>
          <a:xfrm>
            <a:off x="4572000" y="1406275"/>
            <a:ext cx="7322400" cy="7321500"/>
          </a:xfrm>
          <a:prstGeom prst="ellipse">
            <a:avLst/>
          </a:prstGeom>
          <a:noFill/>
          <a:ln w="3810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p:cSld name="TITLE_ONLY_1_6_1">
    <p:bg>
      <p:bgPr>
        <a:solidFill>
          <a:schemeClr val="dk2"/>
        </a:solidFill>
        <a:effectLst/>
      </p:bgPr>
    </p:bg>
    <p:spTree>
      <p:nvGrpSpPr>
        <p:cNvPr id="1" name="Shape 99"/>
        <p:cNvGrpSpPr/>
        <p:nvPr/>
      </p:nvGrpSpPr>
      <p:grpSpPr>
        <a:xfrm>
          <a:off x="0" y="0"/>
          <a:ext cx="0" cy="0"/>
          <a:chOff x="0" y="0"/>
          <a:chExt cx="0" cy="0"/>
        </a:xfrm>
      </p:grpSpPr>
      <p:sp>
        <p:nvSpPr>
          <p:cNvPr id="100" name="Google Shape;100;p11"/>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1" name="Google Shape;101;p1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02" name="Google Shape;102;p1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03" name="Google Shape;103;p1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1"/>
          <p:cNvSpPr/>
          <p:nvPr/>
        </p:nvSpPr>
        <p:spPr>
          <a:xfrm>
            <a:off x="457101" y="1152475"/>
            <a:ext cx="2497200" cy="2311200"/>
          </a:xfrm>
          <a:prstGeom prst="roundRect">
            <a:avLst>
              <a:gd name="adj" fmla="val 10000"/>
            </a:avLst>
          </a:prstGeom>
          <a:solidFill>
            <a:srgbClr val="1F2A4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05" name="Google Shape;105;p11"/>
          <p:cNvSpPr/>
          <p:nvPr/>
        </p:nvSpPr>
        <p:spPr>
          <a:xfrm>
            <a:off x="457101"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06" name="Google Shape;106;p11"/>
          <p:cNvSpPr txBox="1">
            <a:spLocks noGrp="1"/>
          </p:cNvSpPr>
          <p:nvPr>
            <p:ph type="subTitle" idx="2"/>
          </p:nvPr>
        </p:nvSpPr>
        <p:spPr>
          <a:xfrm>
            <a:off x="444675"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1"/>
          <p:cNvSpPr/>
          <p:nvPr/>
        </p:nvSpPr>
        <p:spPr>
          <a:xfrm>
            <a:off x="6189601" y="1152475"/>
            <a:ext cx="2497200" cy="2311200"/>
          </a:xfrm>
          <a:prstGeom prst="roundRect">
            <a:avLst>
              <a:gd name="adj" fmla="val 10000"/>
            </a:avLst>
          </a:prstGeom>
          <a:solidFill>
            <a:schemeClr val="accent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08" name="Google Shape;108;p11"/>
          <p:cNvSpPr/>
          <p:nvPr/>
        </p:nvSpPr>
        <p:spPr>
          <a:xfrm>
            <a:off x="6189601"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09" name="Google Shape;109;p11"/>
          <p:cNvSpPr txBox="1">
            <a:spLocks noGrp="1"/>
          </p:cNvSpPr>
          <p:nvPr>
            <p:ph type="subTitle" idx="3"/>
          </p:nvPr>
        </p:nvSpPr>
        <p:spPr>
          <a:xfrm>
            <a:off x="6177175"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p:nvPr/>
        </p:nvSpPr>
        <p:spPr>
          <a:xfrm>
            <a:off x="3317138" y="1152475"/>
            <a:ext cx="2497200" cy="2311200"/>
          </a:xfrm>
          <a:prstGeom prst="roundRect">
            <a:avLst>
              <a:gd name="adj" fmla="val 10000"/>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11" name="Google Shape;111;p11"/>
          <p:cNvSpPr/>
          <p:nvPr/>
        </p:nvSpPr>
        <p:spPr>
          <a:xfrm>
            <a:off x="3317138"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12" name="Google Shape;112;p11"/>
          <p:cNvSpPr txBox="1">
            <a:spLocks noGrp="1"/>
          </p:cNvSpPr>
          <p:nvPr>
            <p:ph type="subTitle" idx="4"/>
          </p:nvPr>
        </p:nvSpPr>
        <p:spPr>
          <a:xfrm>
            <a:off x="3304713"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txBox="1">
            <a:spLocks noGrp="1"/>
          </p:cNvSpPr>
          <p:nvPr>
            <p:ph type="body" idx="5"/>
          </p:nvPr>
        </p:nvSpPr>
        <p:spPr>
          <a:xfrm>
            <a:off x="57810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4" name="Google Shape;114;p11"/>
          <p:cNvSpPr txBox="1">
            <a:spLocks noGrp="1"/>
          </p:cNvSpPr>
          <p:nvPr>
            <p:ph type="body" idx="6"/>
          </p:nvPr>
        </p:nvSpPr>
        <p:spPr>
          <a:xfrm>
            <a:off x="343060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11"/>
          <p:cNvSpPr txBox="1">
            <a:spLocks noGrp="1"/>
          </p:cNvSpPr>
          <p:nvPr>
            <p:ph type="body" idx="7"/>
          </p:nvPr>
        </p:nvSpPr>
        <p:spPr>
          <a:xfrm>
            <a:off x="629685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Spacecraft" type="titleOnly">
  <p:cSld name="TITLE_ONLY">
    <p:spTree>
      <p:nvGrpSpPr>
        <p:cNvPr id="1" name="Shape 116"/>
        <p:cNvGrpSpPr/>
        <p:nvPr/>
      </p:nvGrpSpPr>
      <p:grpSpPr>
        <a:xfrm>
          <a:off x="0" y="0"/>
          <a:ext cx="0" cy="0"/>
          <a:chOff x="0" y="0"/>
          <a:chExt cx="0" cy="0"/>
        </a:xfrm>
      </p:grpSpPr>
      <p:sp>
        <p:nvSpPr>
          <p:cNvPr id="117" name="Google Shape;117;p1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1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19" name="Google Shape;119;p12"/>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120" name="Google Shape;120;p1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Black">
  <p:cSld name="TITLE_ONLY_1">
    <p:bg>
      <p:bgPr>
        <a:solidFill>
          <a:schemeClr val="dk1"/>
        </a:solidFill>
        <a:effectLst/>
      </p:bgPr>
    </p:bg>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3" name="Google Shape;123;p1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24" name="Google Shape;124;p13"/>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25" name="Google Shape;125;p1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pacecraft">
  <p:cSld name="TITLE_ONLY_2">
    <p:spTree>
      <p:nvGrpSpPr>
        <p:cNvPr id="1" name="Shape 126"/>
        <p:cNvGrpSpPr/>
        <p:nvPr/>
      </p:nvGrpSpPr>
      <p:grpSpPr>
        <a:xfrm>
          <a:off x="0" y="0"/>
          <a:ext cx="0" cy="0"/>
          <a:chOff x="0" y="0"/>
          <a:chExt cx="0" cy="0"/>
        </a:xfrm>
      </p:grpSpPr>
      <p:sp>
        <p:nvSpPr>
          <p:cNvPr id="127" name="Google Shape;127;p1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28" name="Google Shape;128;p1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129" name="Google Shape;129;p1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Black">
  <p:cSld name="TITLE_ONLY_1_2">
    <p:bg>
      <p:bgPr>
        <a:solidFill>
          <a:schemeClr val="dk1"/>
        </a:solidFill>
        <a:effectLst/>
      </p:bgPr>
    </p:bg>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15"/>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33" name="Google Shape;133;p1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Grey">
  <p:cSld name="TITLE_ONLY_1_2_1">
    <p:bg>
      <p:bgPr>
        <a:solidFill>
          <a:schemeClr val="dk2"/>
        </a:solidFill>
        <a:effectLst/>
      </p:bgPr>
    </p:bg>
    <p:spTree>
      <p:nvGrpSpPr>
        <p:cNvPr id="1" name="Shape 134"/>
        <p:cNvGrpSpPr/>
        <p:nvPr/>
      </p:nvGrpSpPr>
      <p:grpSpPr>
        <a:xfrm>
          <a:off x="0" y="0"/>
          <a:ext cx="0" cy="0"/>
          <a:chOff x="0" y="0"/>
          <a:chExt cx="0" cy="0"/>
        </a:xfrm>
      </p:grpSpPr>
      <p:sp>
        <p:nvSpPr>
          <p:cNvPr id="135" name="Google Shape;135;p1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p16"/>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37" name="Google Shape;137;p16"/>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TITLE_ONLY_1_1">
    <p:bg>
      <p:bgPr>
        <a:solidFill>
          <a:schemeClr val="dk2"/>
        </a:solidFill>
        <a:effectLst/>
      </p:bgPr>
    </p:bg>
    <p:spTree>
      <p:nvGrpSpPr>
        <p:cNvPr id="1" name="Shape 138"/>
        <p:cNvGrpSpPr/>
        <p:nvPr/>
      </p:nvGrpSpPr>
      <p:grpSpPr>
        <a:xfrm>
          <a:off x="0" y="0"/>
          <a:ext cx="0" cy="0"/>
          <a:chOff x="0" y="0"/>
          <a:chExt cx="0" cy="0"/>
        </a:xfrm>
      </p:grpSpPr>
      <p:sp>
        <p:nvSpPr>
          <p:cNvPr id="139" name="Google Shape;139;p1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17"/>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41" name="Google Shape;141;p17"/>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7"/>
          <p:cNvSpPr/>
          <p:nvPr/>
        </p:nvSpPr>
        <p:spPr>
          <a:xfrm>
            <a:off x="449125" y="116775"/>
            <a:ext cx="2515200" cy="1483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txBox="1"/>
          <p:nvPr/>
        </p:nvSpPr>
        <p:spPr>
          <a:xfrm>
            <a:off x="467075" y="116775"/>
            <a:ext cx="2497200" cy="148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400" b="1">
                <a:solidFill>
                  <a:schemeClr val="lt2"/>
                </a:solidFill>
                <a:latin typeface="IBM Plex Sans"/>
                <a:ea typeface="IBM Plex Sans"/>
                <a:cs typeface="IBM Plex Sans"/>
                <a:sym typeface="IBM Plex Sans"/>
              </a:rPr>
              <a:t>Agenda</a:t>
            </a:r>
            <a:endParaRPr sz="3400" b="1">
              <a:solidFill>
                <a:schemeClr val="lt2"/>
              </a:solidFill>
              <a:latin typeface="IBM Plex Sans"/>
              <a:ea typeface="IBM Plex Sans"/>
              <a:cs typeface="IBM Plex Sans"/>
              <a:sym typeface="IBM Plex Sans"/>
            </a:endParaRPr>
          </a:p>
        </p:txBody>
      </p:sp>
      <p:sp>
        <p:nvSpPr>
          <p:cNvPr id="144" name="Google Shape;144;p17"/>
          <p:cNvSpPr/>
          <p:nvPr/>
        </p:nvSpPr>
        <p:spPr>
          <a:xfrm>
            <a:off x="3200400" y="116775"/>
            <a:ext cx="5486400" cy="5784600"/>
          </a:xfrm>
          <a:prstGeom prst="roundRect">
            <a:avLst>
              <a:gd name="adj" fmla="val 880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txBox="1">
            <a:spLocks noGrp="1"/>
          </p:cNvSpPr>
          <p:nvPr>
            <p:ph type="body" idx="2"/>
          </p:nvPr>
        </p:nvSpPr>
        <p:spPr>
          <a:xfrm>
            <a:off x="3436475" y="419100"/>
            <a:ext cx="5016000" cy="42429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46" name="Google Shape;146;p17"/>
          <p:cNvGrpSpPr/>
          <p:nvPr/>
        </p:nvGrpSpPr>
        <p:grpSpPr>
          <a:xfrm>
            <a:off x="457211" y="2694788"/>
            <a:ext cx="1029335" cy="1025218"/>
            <a:chOff x="3000325" y="3156400"/>
            <a:chExt cx="881054" cy="877530"/>
          </a:xfrm>
        </p:grpSpPr>
        <p:sp>
          <p:nvSpPr>
            <p:cNvPr id="147" name="Google Shape;147;p17"/>
            <p:cNvSpPr/>
            <p:nvPr/>
          </p:nvSpPr>
          <p:spPr>
            <a:xfrm>
              <a:off x="3791679"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91679"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91679"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791679"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791679"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000325"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000325"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000325"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000325"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000325"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198163"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198163"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198163"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198163"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198163"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396002"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396002"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396002"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3396002"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396002"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3593840"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593840"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3593840"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593840"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593840"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867">
          <p15:clr>
            <a:srgbClr val="FA7B17"/>
          </p15:clr>
        </p15:guide>
        <p15:guide id="2" pos="2016">
          <p15:clr>
            <a:srgbClr val="FA7B17"/>
          </p15:clr>
        </p15:guide>
        <p15:guide id="3" pos="216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OC 3 Items">
  <p:cSld name="TITLE_ONLY_1_3_1">
    <p:bg>
      <p:bgPr>
        <a:solidFill>
          <a:schemeClr val="dk1"/>
        </a:solidFill>
        <a:effectLst/>
      </p:bgPr>
    </p:bg>
    <p:spTree>
      <p:nvGrpSpPr>
        <p:cNvPr id="1" name="Shape 172"/>
        <p:cNvGrpSpPr/>
        <p:nvPr/>
      </p:nvGrpSpPr>
      <p:grpSpPr>
        <a:xfrm>
          <a:off x="0" y="0"/>
          <a:ext cx="0" cy="0"/>
          <a:chOff x="0" y="0"/>
          <a:chExt cx="0" cy="0"/>
        </a:xfrm>
      </p:grpSpPr>
      <p:sp>
        <p:nvSpPr>
          <p:cNvPr id="173" name="Google Shape;173;p1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74" name="Google Shape;174;p18"/>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75" name="Google Shape;175;p18"/>
          <p:cNvSpPr/>
          <p:nvPr/>
        </p:nvSpPr>
        <p:spPr>
          <a:xfrm>
            <a:off x="0" y="-9000"/>
            <a:ext cx="3200400" cy="515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p:nvPr>
        </p:nvSpPr>
        <p:spPr>
          <a:xfrm>
            <a:off x="457200" y="1753225"/>
            <a:ext cx="2273400" cy="1619100"/>
          </a:xfrm>
          <a:prstGeom prst="rect">
            <a:avLst/>
          </a:prstGeom>
        </p:spPr>
        <p:txBody>
          <a:bodyPr spcFirstLastPara="1" wrap="square" lIns="0" tIns="0" rIns="0" bIns="0" anchor="ctr"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 name="Google Shape;177;p18"/>
          <p:cNvSpPr/>
          <p:nvPr/>
        </p:nvSpPr>
        <p:spPr>
          <a:xfrm>
            <a:off x="2895502" y="2274926"/>
            <a:ext cx="627000" cy="627000"/>
          </a:xfrm>
          <a:prstGeom prst="roundRect">
            <a:avLst>
              <a:gd name="adj" fmla="val 22637"/>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78" name="Google Shape;178;p18"/>
          <p:cNvSpPr/>
          <p:nvPr/>
        </p:nvSpPr>
        <p:spPr>
          <a:xfrm rot="-2700000">
            <a:off x="2974401" y="3731778"/>
            <a:ext cx="452690" cy="449720"/>
          </a:xfrm>
          <a:prstGeom prst="roundRect">
            <a:avLst>
              <a:gd name="adj" fmla="val 5808"/>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79" name="Google Shape;179;p18"/>
          <p:cNvSpPr/>
          <p:nvPr/>
        </p:nvSpPr>
        <p:spPr>
          <a:xfrm>
            <a:off x="2895501" y="867801"/>
            <a:ext cx="627000" cy="6270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80" name="Google Shape;180;p18"/>
          <p:cNvSpPr txBox="1">
            <a:spLocks noGrp="1"/>
          </p:cNvSpPr>
          <p:nvPr>
            <p:ph type="subTitle" idx="1"/>
          </p:nvPr>
        </p:nvSpPr>
        <p:spPr>
          <a:xfrm>
            <a:off x="3742200" y="378248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81" name="Google Shape;181;p18"/>
          <p:cNvSpPr txBox="1">
            <a:spLocks noGrp="1"/>
          </p:cNvSpPr>
          <p:nvPr>
            <p:ph type="subTitle" idx="2"/>
          </p:nvPr>
        </p:nvSpPr>
        <p:spPr>
          <a:xfrm>
            <a:off x="3742200" y="2414263"/>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82" name="Google Shape;182;p18"/>
          <p:cNvSpPr txBox="1">
            <a:spLocks noGrp="1"/>
          </p:cNvSpPr>
          <p:nvPr>
            <p:ph type="subTitle" idx="3"/>
          </p:nvPr>
        </p:nvSpPr>
        <p:spPr>
          <a:xfrm>
            <a:off x="3742200" y="10071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72">
          <p15:clr>
            <a:srgbClr val="FA7B17"/>
          </p15:clr>
        </p15:guide>
        <p15:guide id="2" pos="201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C 4 Items">
  <p:cSld name="TITLE_ONLY_1_3">
    <p:bg>
      <p:bgPr>
        <a:solidFill>
          <a:schemeClr val="dk1"/>
        </a:solidFill>
        <a:effectLst/>
      </p:bgPr>
    </p:bg>
    <p:spTree>
      <p:nvGrpSpPr>
        <p:cNvPr id="1" name="Shape 183"/>
        <p:cNvGrpSpPr/>
        <p:nvPr/>
      </p:nvGrpSpPr>
      <p:grpSpPr>
        <a:xfrm>
          <a:off x="0" y="0"/>
          <a:ext cx="0" cy="0"/>
          <a:chOff x="0" y="0"/>
          <a:chExt cx="0" cy="0"/>
        </a:xfrm>
      </p:grpSpPr>
      <p:sp>
        <p:nvSpPr>
          <p:cNvPr id="184" name="Google Shape;184;p1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5" name="Google Shape;185;p19"/>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86" name="Google Shape;186;p19"/>
          <p:cNvSpPr/>
          <p:nvPr/>
        </p:nvSpPr>
        <p:spPr>
          <a:xfrm>
            <a:off x="8975" y="-8975"/>
            <a:ext cx="3191400" cy="515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txBox="1">
            <a:spLocks noGrp="1"/>
          </p:cNvSpPr>
          <p:nvPr>
            <p:ph type="title"/>
          </p:nvPr>
        </p:nvSpPr>
        <p:spPr>
          <a:xfrm>
            <a:off x="457200" y="1753225"/>
            <a:ext cx="2273400" cy="1619100"/>
          </a:xfrm>
          <a:prstGeom prst="rect">
            <a:avLst/>
          </a:prstGeom>
        </p:spPr>
        <p:txBody>
          <a:bodyPr spcFirstLastPara="1" wrap="square" lIns="0" tIns="0" rIns="0" bIns="0" anchor="ctr"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8" name="Google Shape;188;p19"/>
          <p:cNvSpPr/>
          <p:nvPr/>
        </p:nvSpPr>
        <p:spPr>
          <a:xfrm>
            <a:off x="2895502" y="1745988"/>
            <a:ext cx="627000" cy="627000"/>
          </a:xfrm>
          <a:prstGeom prst="roundRect">
            <a:avLst>
              <a:gd name="adj" fmla="val 22637"/>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89" name="Google Shape;189;p19"/>
          <p:cNvSpPr/>
          <p:nvPr/>
        </p:nvSpPr>
        <p:spPr>
          <a:xfrm>
            <a:off x="2895501" y="3872838"/>
            <a:ext cx="627000" cy="627000"/>
          </a:xfrm>
          <a:prstGeom prst="roundRect">
            <a:avLst>
              <a:gd name="adj" fmla="val 5000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0" name="Google Shape;190;p19"/>
          <p:cNvSpPr/>
          <p:nvPr/>
        </p:nvSpPr>
        <p:spPr>
          <a:xfrm rot="-2700000">
            <a:off x="2974401" y="2898040"/>
            <a:ext cx="452690" cy="449720"/>
          </a:xfrm>
          <a:prstGeom prst="roundRect">
            <a:avLst>
              <a:gd name="adj" fmla="val 5808"/>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1" name="Google Shape;191;p19"/>
          <p:cNvSpPr/>
          <p:nvPr/>
        </p:nvSpPr>
        <p:spPr>
          <a:xfrm>
            <a:off x="2895501" y="643663"/>
            <a:ext cx="627000" cy="6270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2" name="Google Shape;192;p19"/>
          <p:cNvSpPr txBox="1">
            <a:spLocks noGrp="1"/>
          </p:cNvSpPr>
          <p:nvPr>
            <p:ph type="subTitle" idx="1"/>
          </p:nvPr>
        </p:nvSpPr>
        <p:spPr>
          <a:xfrm>
            <a:off x="3742200" y="783013"/>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3" name="Google Shape;193;p19"/>
          <p:cNvSpPr txBox="1">
            <a:spLocks noGrp="1"/>
          </p:cNvSpPr>
          <p:nvPr>
            <p:ph type="subTitle" idx="2"/>
          </p:nvPr>
        </p:nvSpPr>
        <p:spPr>
          <a:xfrm>
            <a:off x="3742200" y="18853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3"/>
          </p:nvPr>
        </p:nvSpPr>
        <p:spPr>
          <a:xfrm>
            <a:off x="3742200" y="29487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5" name="Google Shape;195;p19"/>
          <p:cNvSpPr txBox="1">
            <a:spLocks noGrp="1"/>
          </p:cNvSpPr>
          <p:nvPr>
            <p:ph type="subTitle" idx="4"/>
          </p:nvPr>
        </p:nvSpPr>
        <p:spPr>
          <a:xfrm>
            <a:off x="3742200" y="401218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72">
          <p15:clr>
            <a:srgbClr val="FA7B17"/>
          </p15:clr>
        </p15:guide>
        <p15:guide id="2" pos="2016">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OC 5 Items">
  <p:cSld name="TITLE_ONLY_1_4">
    <p:bg>
      <p:bgPr>
        <a:solidFill>
          <a:schemeClr val="dk1"/>
        </a:solidFill>
        <a:effectLst/>
      </p:bgPr>
    </p:bg>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8" name="Google Shape;198;p2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2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200" name="Google Shape;200;p2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0"/>
          <p:cNvSpPr>
            <a:spLocks noGrp="1"/>
          </p:cNvSpPr>
          <p:nvPr>
            <p:ph type="pic" idx="2"/>
          </p:nvPr>
        </p:nvSpPr>
        <p:spPr>
          <a:xfrm>
            <a:off x="809350" y="1169100"/>
            <a:ext cx="898200" cy="746100"/>
          </a:xfrm>
          <a:prstGeom prst="rect">
            <a:avLst/>
          </a:prstGeom>
          <a:noFill/>
          <a:ln>
            <a:noFill/>
          </a:ln>
        </p:spPr>
      </p:sp>
      <p:sp>
        <p:nvSpPr>
          <p:cNvPr id="202" name="Google Shape;202;p20"/>
          <p:cNvSpPr>
            <a:spLocks noGrp="1"/>
          </p:cNvSpPr>
          <p:nvPr>
            <p:ph type="pic" idx="3"/>
          </p:nvPr>
        </p:nvSpPr>
        <p:spPr>
          <a:xfrm>
            <a:off x="4122900" y="1169100"/>
            <a:ext cx="898200" cy="746100"/>
          </a:xfrm>
          <a:prstGeom prst="rect">
            <a:avLst/>
          </a:prstGeom>
          <a:noFill/>
          <a:ln>
            <a:noFill/>
          </a:ln>
        </p:spPr>
      </p:sp>
      <p:sp>
        <p:nvSpPr>
          <p:cNvPr id="203" name="Google Shape;203;p20"/>
          <p:cNvSpPr>
            <a:spLocks noGrp="1"/>
          </p:cNvSpPr>
          <p:nvPr>
            <p:ph type="pic" idx="4"/>
          </p:nvPr>
        </p:nvSpPr>
        <p:spPr>
          <a:xfrm>
            <a:off x="7454075" y="1169100"/>
            <a:ext cx="898200" cy="746100"/>
          </a:xfrm>
          <a:prstGeom prst="rect">
            <a:avLst/>
          </a:prstGeom>
          <a:noFill/>
          <a:ln>
            <a:noFill/>
          </a:ln>
        </p:spPr>
      </p:sp>
      <p:sp>
        <p:nvSpPr>
          <p:cNvPr id="204" name="Google Shape;204;p20"/>
          <p:cNvSpPr>
            <a:spLocks noGrp="1"/>
          </p:cNvSpPr>
          <p:nvPr>
            <p:ph type="pic" idx="5"/>
          </p:nvPr>
        </p:nvSpPr>
        <p:spPr>
          <a:xfrm>
            <a:off x="2457313" y="2954138"/>
            <a:ext cx="898200" cy="746100"/>
          </a:xfrm>
          <a:prstGeom prst="rect">
            <a:avLst/>
          </a:prstGeom>
          <a:noFill/>
          <a:ln>
            <a:noFill/>
          </a:ln>
        </p:spPr>
      </p:sp>
      <p:sp>
        <p:nvSpPr>
          <p:cNvPr id="205" name="Google Shape;205;p20"/>
          <p:cNvSpPr>
            <a:spLocks noGrp="1"/>
          </p:cNvSpPr>
          <p:nvPr>
            <p:ph type="pic" idx="6"/>
          </p:nvPr>
        </p:nvSpPr>
        <p:spPr>
          <a:xfrm>
            <a:off x="5788488" y="2954138"/>
            <a:ext cx="898200" cy="746100"/>
          </a:xfrm>
          <a:prstGeom prst="rect">
            <a:avLst/>
          </a:prstGeom>
          <a:noFill/>
          <a:ln>
            <a:noFill/>
          </a:ln>
        </p:spPr>
      </p:sp>
      <p:cxnSp>
        <p:nvCxnSpPr>
          <p:cNvPr id="206" name="Google Shape;206;p20"/>
          <p:cNvCxnSpPr/>
          <p:nvPr/>
        </p:nvCxnSpPr>
        <p:spPr>
          <a:xfrm rot="10800000">
            <a:off x="4580832" y="2954150"/>
            <a:ext cx="0" cy="1590600"/>
          </a:xfrm>
          <a:prstGeom prst="straightConnector1">
            <a:avLst/>
          </a:prstGeom>
          <a:noFill/>
          <a:ln w="19050" cap="flat" cmpd="sng">
            <a:solidFill>
              <a:schemeClr val="accent5"/>
            </a:solidFill>
            <a:prstDash val="dash"/>
            <a:round/>
            <a:headEnd type="none" w="med" len="med"/>
            <a:tailEnd type="none" w="med" len="med"/>
          </a:ln>
        </p:spPr>
      </p:cxnSp>
      <p:cxnSp>
        <p:nvCxnSpPr>
          <p:cNvPr id="207" name="Google Shape;207;p20"/>
          <p:cNvCxnSpPr/>
          <p:nvPr/>
        </p:nvCxnSpPr>
        <p:spPr>
          <a:xfrm rot="10800000">
            <a:off x="2906432" y="1114375"/>
            <a:ext cx="0" cy="1590600"/>
          </a:xfrm>
          <a:prstGeom prst="straightConnector1">
            <a:avLst/>
          </a:prstGeom>
          <a:noFill/>
          <a:ln w="19050" cap="flat" cmpd="sng">
            <a:solidFill>
              <a:schemeClr val="accent5"/>
            </a:solidFill>
            <a:prstDash val="dash"/>
            <a:round/>
            <a:headEnd type="none" w="med" len="med"/>
            <a:tailEnd type="none" w="med" len="med"/>
          </a:ln>
        </p:spPr>
      </p:cxnSp>
      <p:cxnSp>
        <p:nvCxnSpPr>
          <p:cNvPr id="208" name="Google Shape;208;p20"/>
          <p:cNvCxnSpPr/>
          <p:nvPr/>
        </p:nvCxnSpPr>
        <p:spPr>
          <a:xfrm rot="10800000">
            <a:off x="6237607" y="1114375"/>
            <a:ext cx="0" cy="1590600"/>
          </a:xfrm>
          <a:prstGeom prst="straightConnector1">
            <a:avLst/>
          </a:prstGeom>
          <a:noFill/>
          <a:ln w="19050" cap="flat" cmpd="sng">
            <a:solidFill>
              <a:schemeClr val="accent5"/>
            </a:solidFill>
            <a:prstDash val="dash"/>
            <a:round/>
            <a:headEnd type="none" w="med" len="med"/>
            <a:tailEnd type="none" w="med" len="med"/>
          </a:ln>
        </p:spPr>
      </p:cxnSp>
      <p:sp>
        <p:nvSpPr>
          <p:cNvPr id="209" name="Google Shape;209;p20"/>
          <p:cNvSpPr txBox="1">
            <a:spLocks noGrp="1"/>
          </p:cNvSpPr>
          <p:nvPr>
            <p:ph type="subTitle" idx="7"/>
          </p:nvPr>
        </p:nvSpPr>
        <p:spPr>
          <a:xfrm>
            <a:off x="467075"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0" name="Google Shape;210;p20"/>
          <p:cNvSpPr txBox="1">
            <a:spLocks noGrp="1"/>
          </p:cNvSpPr>
          <p:nvPr>
            <p:ph type="body" idx="8"/>
          </p:nvPr>
        </p:nvSpPr>
        <p:spPr>
          <a:xfrm>
            <a:off x="474425"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1" name="Google Shape;211;p20"/>
          <p:cNvSpPr txBox="1">
            <a:spLocks noGrp="1"/>
          </p:cNvSpPr>
          <p:nvPr>
            <p:ph type="subTitle" idx="9"/>
          </p:nvPr>
        </p:nvSpPr>
        <p:spPr>
          <a:xfrm>
            <a:off x="3789500"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2" name="Google Shape;212;p20"/>
          <p:cNvSpPr txBox="1">
            <a:spLocks noGrp="1"/>
          </p:cNvSpPr>
          <p:nvPr>
            <p:ph type="body" idx="13"/>
          </p:nvPr>
        </p:nvSpPr>
        <p:spPr>
          <a:xfrm>
            <a:off x="3784363"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3" name="Google Shape;213;p20"/>
          <p:cNvSpPr txBox="1">
            <a:spLocks noGrp="1"/>
          </p:cNvSpPr>
          <p:nvPr>
            <p:ph type="subTitle" idx="14"/>
          </p:nvPr>
        </p:nvSpPr>
        <p:spPr>
          <a:xfrm>
            <a:off x="7119875"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4" name="Google Shape;214;p20"/>
          <p:cNvSpPr txBox="1">
            <a:spLocks noGrp="1"/>
          </p:cNvSpPr>
          <p:nvPr>
            <p:ph type="body" idx="15"/>
          </p:nvPr>
        </p:nvSpPr>
        <p:spPr>
          <a:xfrm>
            <a:off x="7127225"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5" name="Google Shape;215;p20"/>
          <p:cNvSpPr txBox="1">
            <a:spLocks noGrp="1"/>
          </p:cNvSpPr>
          <p:nvPr>
            <p:ph type="subTitle" idx="16"/>
          </p:nvPr>
        </p:nvSpPr>
        <p:spPr>
          <a:xfrm>
            <a:off x="5446275" y="3867473"/>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6" name="Google Shape;216;p20"/>
          <p:cNvSpPr txBox="1">
            <a:spLocks noGrp="1"/>
          </p:cNvSpPr>
          <p:nvPr>
            <p:ph type="body" idx="17"/>
          </p:nvPr>
        </p:nvSpPr>
        <p:spPr>
          <a:xfrm>
            <a:off x="5453625" y="4031463"/>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7" name="Google Shape;217;p20"/>
          <p:cNvSpPr txBox="1">
            <a:spLocks noGrp="1"/>
          </p:cNvSpPr>
          <p:nvPr>
            <p:ph type="subTitle" idx="18"/>
          </p:nvPr>
        </p:nvSpPr>
        <p:spPr>
          <a:xfrm>
            <a:off x="2115100" y="3867473"/>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8" name="Google Shape;218;p20"/>
          <p:cNvSpPr txBox="1">
            <a:spLocks noGrp="1"/>
          </p:cNvSpPr>
          <p:nvPr>
            <p:ph type="body" idx="19"/>
          </p:nvPr>
        </p:nvSpPr>
        <p:spPr>
          <a:xfrm>
            <a:off x="2122450" y="4031463"/>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dk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pic>
        <p:nvPicPr>
          <p:cNvPr id="21" name="Google Shape;21;p3"/>
          <p:cNvPicPr preferRelativeResize="0"/>
          <p:nvPr/>
        </p:nvPicPr>
        <p:blipFill>
          <a:blip r:embed="rId2">
            <a:alphaModFix/>
          </a:blip>
          <a:stretch>
            <a:fillRect/>
          </a:stretch>
        </p:blipFill>
        <p:spPr>
          <a:xfrm>
            <a:off x="457100" y="571500"/>
            <a:ext cx="1235098" cy="422775"/>
          </a:xfrm>
          <a:prstGeom prst="rect">
            <a:avLst/>
          </a:prstGeom>
          <a:noFill/>
          <a:ln>
            <a:noFill/>
          </a:ln>
        </p:spPr>
      </p:pic>
      <p:pic>
        <p:nvPicPr>
          <p:cNvPr id="22" name="Google Shape;22;p3"/>
          <p:cNvPicPr preferRelativeResize="0"/>
          <p:nvPr/>
        </p:nvPicPr>
        <p:blipFill>
          <a:blip r:embed="rId3">
            <a:alphaModFix/>
          </a:blip>
          <a:stretch>
            <a:fillRect/>
          </a:stretch>
        </p:blipFill>
        <p:spPr>
          <a:xfrm>
            <a:off x="8544859" y="62003"/>
            <a:ext cx="599140" cy="599141"/>
          </a:xfrm>
          <a:prstGeom prst="rect">
            <a:avLst/>
          </a:prstGeom>
          <a:noFill/>
          <a:ln>
            <a:noFill/>
          </a:ln>
        </p:spPr>
      </p:pic>
      <p:sp>
        <p:nvSpPr>
          <p:cNvPr id="23" name="Google Shape;23;p3"/>
          <p:cNvSpPr/>
          <p:nvPr/>
        </p:nvSpPr>
        <p:spPr>
          <a:xfrm>
            <a:off x="7358110" y="4215232"/>
            <a:ext cx="415500" cy="415500"/>
          </a:xfrm>
          <a:prstGeom prst="roundRect">
            <a:avLst>
              <a:gd name="adj" fmla="val 22637"/>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4" name="Google Shape;24;p3"/>
          <p:cNvSpPr/>
          <p:nvPr/>
        </p:nvSpPr>
        <p:spPr>
          <a:xfrm>
            <a:off x="8513305" y="4215232"/>
            <a:ext cx="415500" cy="415500"/>
          </a:xfrm>
          <a:prstGeom prst="roundRect">
            <a:avLst>
              <a:gd name="adj" fmla="val 50000"/>
            </a:avLst>
          </a:prstGeom>
          <a:solidFill>
            <a:srgbClr val="D1D3D4"/>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5" name="Google Shape;25;p3"/>
          <p:cNvSpPr/>
          <p:nvPr/>
        </p:nvSpPr>
        <p:spPr>
          <a:xfrm rot="-2700000">
            <a:off x="7993354" y="4274005"/>
            <a:ext cx="299955" cy="297833"/>
          </a:xfrm>
          <a:prstGeom prst="roundRect">
            <a:avLst>
              <a:gd name="adj" fmla="val 5808"/>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6" name="Google Shape;26;p3"/>
          <p:cNvSpPr/>
          <p:nvPr/>
        </p:nvSpPr>
        <p:spPr>
          <a:xfrm>
            <a:off x="6784246" y="4215232"/>
            <a:ext cx="415500" cy="4155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7" name="Google Shape;27;p3"/>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3"/>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800"/>
              <a:buNone/>
              <a:defRPr sz="1800" b="1">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29" name="Google Shape;29;p3"/>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opic Slide">
  <p:cSld name="TITLE_ONLY_3">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1" name="Google Shape;221;p2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2" name="Google Shape;222;p21"/>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223" name="Google Shape;223;p2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21"/>
          <p:cNvSpPr/>
          <p:nvPr/>
        </p:nvSpPr>
        <p:spPr>
          <a:xfrm>
            <a:off x="467069" y="3491701"/>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5" name="Google Shape;225;p21"/>
          <p:cNvSpPr/>
          <p:nvPr/>
        </p:nvSpPr>
        <p:spPr>
          <a:xfrm>
            <a:off x="467069" y="2306551"/>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6" name="Google Shape;226;p21"/>
          <p:cNvSpPr/>
          <p:nvPr/>
        </p:nvSpPr>
        <p:spPr>
          <a:xfrm>
            <a:off x="467069" y="1152476"/>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7" name="Google Shape;227;p21"/>
          <p:cNvSpPr txBox="1"/>
          <p:nvPr/>
        </p:nvSpPr>
        <p:spPr>
          <a:xfrm>
            <a:off x="627853" y="1163400"/>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1</a:t>
            </a:r>
            <a:endParaRPr sz="3800" b="1">
              <a:solidFill>
                <a:srgbClr val="FFFFFF"/>
              </a:solidFill>
              <a:latin typeface="IBM Plex Mono"/>
              <a:ea typeface="IBM Plex Mono"/>
              <a:cs typeface="IBM Plex Mono"/>
              <a:sym typeface="IBM Plex Mono"/>
            </a:endParaRPr>
          </a:p>
        </p:txBody>
      </p:sp>
      <p:sp>
        <p:nvSpPr>
          <p:cNvPr id="228" name="Google Shape;228;p21"/>
          <p:cNvSpPr txBox="1"/>
          <p:nvPr/>
        </p:nvSpPr>
        <p:spPr>
          <a:xfrm>
            <a:off x="645468" y="2327553"/>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2</a:t>
            </a:r>
            <a:endParaRPr sz="3800" b="1">
              <a:solidFill>
                <a:srgbClr val="FFFFFF"/>
              </a:solidFill>
              <a:latin typeface="IBM Plex Mono"/>
              <a:ea typeface="IBM Plex Mono"/>
              <a:cs typeface="IBM Plex Mono"/>
              <a:sym typeface="IBM Plex Mono"/>
            </a:endParaRPr>
          </a:p>
        </p:txBody>
      </p:sp>
      <p:sp>
        <p:nvSpPr>
          <p:cNvPr id="229" name="Google Shape;229;p21"/>
          <p:cNvSpPr txBox="1"/>
          <p:nvPr/>
        </p:nvSpPr>
        <p:spPr>
          <a:xfrm>
            <a:off x="636660" y="3509321"/>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3</a:t>
            </a:r>
            <a:endParaRPr sz="3800" b="1">
              <a:solidFill>
                <a:srgbClr val="FFFFFF"/>
              </a:solidFill>
              <a:latin typeface="IBM Plex Mono"/>
              <a:ea typeface="IBM Plex Mono"/>
              <a:cs typeface="IBM Plex Mono"/>
              <a:sym typeface="IBM Plex Mono"/>
            </a:endParaRPr>
          </a:p>
        </p:txBody>
      </p:sp>
      <p:sp>
        <p:nvSpPr>
          <p:cNvPr id="230" name="Google Shape;230;p21"/>
          <p:cNvSpPr/>
          <p:nvPr/>
        </p:nvSpPr>
        <p:spPr>
          <a:xfrm>
            <a:off x="7212450" y="1160775"/>
            <a:ext cx="2618100" cy="3644700"/>
          </a:xfrm>
          <a:prstGeom prst="roundRect">
            <a:avLst>
              <a:gd name="adj" fmla="val 12298"/>
            </a:avLst>
          </a:prstGeom>
          <a:solidFill>
            <a:schemeClr val="accent4"/>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grpSp>
        <p:nvGrpSpPr>
          <p:cNvPr id="231" name="Google Shape;231;p21"/>
          <p:cNvGrpSpPr/>
          <p:nvPr/>
        </p:nvGrpSpPr>
        <p:grpSpPr>
          <a:xfrm>
            <a:off x="5965111" y="1734291"/>
            <a:ext cx="2450845" cy="2512371"/>
            <a:chOff x="1982862" y="3613287"/>
            <a:chExt cx="819900" cy="840483"/>
          </a:xfrm>
        </p:grpSpPr>
        <p:sp>
          <p:nvSpPr>
            <p:cNvPr id="232" name="Google Shape;232;p21"/>
            <p:cNvSpPr/>
            <p:nvPr/>
          </p:nvSpPr>
          <p:spPr>
            <a:xfrm>
              <a:off x="1982862" y="3633870"/>
              <a:ext cx="819900" cy="8199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083370" y="3731983"/>
              <a:ext cx="623700" cy="623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166919" y="3815537"/>
              <a:ext cx="456600" cy="45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080960" y="3732000"/>
              <a:ext cx="623700" cy="623700"/>
            </a:xfrm>
            <a:prstGeom prst="ellipse">
              <a:avLst/>
            </a:prstGeom>
            <a:no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232411" y="3883453"/>
              <a:ext cx="320700" cy="320700"/>
            </a:xfrm>
            <a:prstGeom prst="ellipse">
              <a:avLst/>
            </a:prstGeom>
            <a:solidFill>
              <a:srgbClr val="FFC600"/>
            </a:solid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237" name="Google Shape;237;p21"/>
            <p:cNvSpPr/>
            <p:nvPr/>
          </p:nvSpPr>
          <p:spPr>
            <a:xfrm>
              <a:off x="2322915" y="3971532"/>
              <a:ext cx="144600" cy="144600"/>
            </a:xfrm>
            <a:prstGeom prst="ellipse">
              <a:avLst/>
            </a:prstGeom>
            <a:solidFill>
              <a:srgbClr val="F93822"/>
            </a:solid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238" name="Google Shape;238;p21"/>
            <p:cNvSpPr/>
            <p:nvPr/>
          </p:nvSpPr>
          <p:spPr>
            <a:xfrm rot="2279924">
              <a:off x="2497970" y="3682498"/>
              <a:ext cx="36547" cy="413728"/>
            </a:xfrm>
            <a:prstGeom prst="roundRect">
              <a:avLst>
                <a:gd name="adj" fmla="val 16667"/>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rot="-6751234">
              <a:off x="2597281" y="3638302"/>
              <a:ext cx="102125" cy="116945"/>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6733056">
              <a:off x="2646895" y="3621297"/>
              <a:ext cx="70587" cy="80758"/>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1"/>
          <p:cNvSpPr txBox="1">
            <a:spLocks noGrp="1"/>
          </p:cNvSpPr>
          <p:nvPr>
            <p:ph type="subTitle" idx="2"/>
          </p:nvPr>
        </p:nvSpPr>
        <p:spPr>
          <a:xfrm>
            <a:off x="1326725" y="1165200"/>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2" name="Google Shape;242;p21"/>
          <p:cNvSpPr txBox="1">
            <a:spLocks noGrp="1"/>
          </p:cNvSpPr>
          <p:nvPr>
            <p:ph type="body" idx="3"/>
          </p:nvPr>
        </p:nvSpPr>
        <p:spPr>
          <a:xfrm>
            <a:off x="1344925" y="1568325"/>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3" name="Google Shape;243;p21"/>
          <p:cNvSpPr txBox="1">
            <a:spLocks noGrp="1"/>
          </p:cNvSpPr>
          <p:nvPr>
            <p:ph type="subTitle" idx="4"/>
          </p:nvPr>
        </p:nvSpPr>
        <p:spPr>
          <a:xfrm>
            <a:off x="1326725" y="2306550"/>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4" name="Google Shape;244;p21"/>
          <p:cNvSpPr txBox="1">
            <a:spLocks noGrp="1"/>
          </p:cNvSpPr>
          <p:nvPr>
            <p:ph type="body" idx="5"/>
          </p:nvPr>
        </p:nvSpPr>
        <p:spPr>
          <a:xfrm>
            <a:off x="1344925" y="2709675"/>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5" name="Google Shape;245;p21"/>
          <p:cNvSpPr txBox="1">
            <a:spLocks noGrp="1"/>
          </p:cNvSpPr>
          <p:nvPr>
            <p:ph type="subTitle" idx="6"/>
          </p:nvPr>
        </p:nvSpPr>
        <p:spPr>
          <a:xfrm>
            <a:off x="1326725" y="3509325"/>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6" name="Google Shape;246;p21"/>
          <p:cNvSpPr txBox="1">
            <a:spLocks noGrp="1"/>
          </p:cNvSpPr>
          <p:nvPr>
            <p:ph type="body" idx="7"/>
          </p:nvPr>
        </p:nvSpPr>
        <p:spPr>
          <a:xfrm>
            <a:off x="1344925" y="3912450"/>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Topic Slide">
  <p:cSld name="TITLE_ONLY_5">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9" name="Google Shape;249;p2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0" name="Google Shape;250;p22"/>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251" name="Google Shape;251;p2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22"/>
          <p:cNvSpPr/>
          <p:nvPr/>
        </p:nvSpPr>
        <p:spPr>
          <a:xfrm>
            <a:off x="467075" y="1152475"/>
            <a:ext cx="9279000" cy="3653100"/>
          </a:xfrm>
          <a:prstGeom prst="roundRect">
            <a:avLst>
              <a:gd name="adj" fmla="val 1397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a:spLocks noGrp="1"/>
          </p:cNvSpPr>
          <p:nvPr>
            <p:ph type="pic" idx="2"/>
          </p:nvPr>
        </p:nvSpPr>
        <p:spPr>
          <a:xfrm>
            <a:off x="956075" y="1560488"/>
            <a:ext cx="903300" cy="903300"/>
          </a:xfrm>
          <a:prstGeom prst="roundRect">
            <a:avLst>
              <a:gd name="adj" fmla="val 16667"/>
            </a:avLst>
          </a:prstGeom>
          <a:noFill/>
          <a:ln>
            <a:noFill/>
          </a:ln>
        </p:spPr>
      </p:sp>
      <p:sp>
        <p:nvSpPr>
          <p:cNvPr id="254" name="Google Shape;254;p22"/>
          <p:cNvSpPr>
            <a:spLocks noGrp="1"/>
          </p:cNvSpPr>
          <p:nvPr>
            <p:ph type="pic" idx="3"/>
          </p:nvPr>
        </p:nvSpPr>
        <p:spPr>
          <a:xfrm>
            <a:off x="956075" y="3091125"/>
            <a:ext cx="903300" cy="903300"/>
          </a:xfrm>
          <a:prstGeom prst="roundRect">
            <a:avLst>
              <a:gd name="adj" fmla="val 16667"/>
            </a:avLst>
          </a:prstGeom>
          <a:noFill/>
          <a:ln>
            <a:noFill/>
          </a:ln>
        </p:spPr>
      </p:sp>
      <p:sp>
        <p:nvSpPr>
          <p:cNvPr id="255" name="Google Shape;255;p22"/>
          <p:cNvSpPr>
            <a:spLocks noGrp="1"/>
          </p:cNvSpPr>
          <p:nvPr>
            <p:ph type="pic" idx="4"/>
          </p:nvPr>
        </p:nvSpPr>
        <p:spPr>
          <a:xfrm>
            <a:off x="4654925" y="1560500"/>
            <a:ext cx="903300" cy="903300"/>
          </a:xfrm>
          <a:prstGeom prst="roundRect">
            <a:avLst>
              <a:gd name="adj" fmla="val 16667"/>
            </a:avLst>
          </a:prstGeom>
          <a:noFill/>
          <a:ln>
            <a:noFill/>
          </a:ln>
        </p:spPr>
      </p:sp>
      <p:sp>
        <p:nvSpPr>
          <p:cNvPr id="256" name="Google Shape;256;p22"/>
          <p:cNvSpPr>
            <a:spLocks noGrp="1"/>
          </p:cNvSpPr>
          <p:nvPr>
            <p:ph type="pic" idx="5"/>
          </p:nvPr>
        </p:nvSpPr>
        <p:spPr>
          <a:xfrm>
            <a:off x="4654925" y="3091125"/>
            <a:ext cx="903300" cy="903300"/>
          </a:xfrm>
          <a:prstGeom prst="roundRect">
            <a:avLst>
              <a:gd name="adj" fmla="val 16667"/>
            </a:avLst>
          </a:prstGeom>
          <a:noFill/>
          <a:ln>
            <a:noFill/>
          </a:ln>
        </p:spPr>
      </p:sp>
      <p:sp>
        <p:nvSpPr>
          <p:cNvPr id="257" name="Google Shape;257;p22"/>
          <p:cNvSpPr txBox="1">
            <a:spLocks noGrp="1"/>
          </p:cNvSpPr>
          <p:nvPr>
            <p:ph type="subTitle" idx="6"/>
          </p:nvPr>
        </p:nvSpPr>
        <p:spPr>
          <a:xfrm>
            <a:off x="2011775" y="156998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58" name="Google Shape;258;p22"/>
          <p:cNvSpPr txBox="1">
            <a:spLocks noGrp="1"/>
          </p:cNvSpPr>
          <p:nvPr>
            <p:ph type="body" idx="7"/>
          </p:nvPr>
        </p:nvSpPr>
        <p:spPr>
          <a:xfrm>
            <a:off x="2023300" y="197311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9" name="Google Shape;259;p22"/>
          <p:cNvSpPr txBox="1">
            <a:spLocks noGrp="1"/>
          </p:cNvSpPr>
          <p:nvPr>
            <p:ph type="subTitle" idx="8"/>
          </p:nvPr>
        </p:nvSpPr>
        <p:spPr>
          <a:xfrm>
            <a:off x="2011775" y="309113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0" name="Google Shape;260;p22"/>
          <p:cNvSpPr txBox="1">
            <a:spLocks noGrp="1"/>
          </p:cNvSpPr>
          <p:nvPr>
            <p:ph type="body" idx="9"/>
          </p:nvPr>
        </p:nvSpPr>
        <p:spPr>
          <a:xfrm>
            <a:off x="2023300" y="349426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1" name="Google Shape;261;p22"/>
          <p:cNvSpPr txBox="1">
            <a:spLocks noGrp="1"/>
          </p:cNvSpPr>
          <p:nvPr>
            <p:ph type="subTitle" idx="13"/>
          </p:nvPr>
        </p:nvSpPr>
        <p:spPr>
          <a:xfrm>
            <a:off x="5722050" y="156998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2" name="Google Shape;262;p22"/>
          <p:cNvSpPr txBox="1">
            <a:spLocks noGrp="1"/>
          </p:cNvSpPr>
          <p:nvPr>
            <p:ph type="body" idx="14"/>
          </p:nvPr>
        </p:nvSpPr>
        <p:spPr>
          <a:xfrm>
            <a:off x="5733575" y="197311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3" name="Google Shape;263;p22"/>
          <p:cNvSpPr txBox="1">
            <a:spLocks noGrp="1"/>
          </p:cNvSpPr>
          <p:nvPr>
            <p:ph type="subTitle" idx="15"/>
          </p:nvPr>
        </p:nvSpPr>
        <p:spPr>
          <a:xfrm>
            <a:off x="5722050" y="309113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4" name="Google Shape;264;p22"/>
          <p:cNvSpPr txBox="1">
            <a:spLocks noGrp="1"/>
          </p:cNvSpPr>
          <p:nvPr>
            <p:ph type="body" idx="16"/>
          </p:nvPr>
        </p:nvSpPr>
        <p:spPr>
          <a:xfrm>
            <a:off x="5733575" y="349426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265" name="Google Shape;265;p22"/>
          <p:cNvGrpSpPr/>
          <p:nvPr/>
        </p:nvGrpSpPr>
        <p:grpSpPr>
          <a:xfrm rot="5400000">
            <a:off x="-62746" y="3289838"/>
            <a:ext cx="881054" cy="483615"/>
            <a:chOff x="5988337" y="3156400"/>
            <a:chExt cx="881054" cy="483615"/>
          </a:xfrm>
        </p:grpSpPr>
        <p:sp>
          <p:nvSpPr>
            <p:cNvPr id="266" name="Google Shape;266;p22"/>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Topic Slide">
  <p:cSld name="TITLE_ONLY_1_5">
    <p:bg>
      <p:bgPr>
        <a:solidFill>
          <a:schemeClr val="dk1"/>
        </a:solidFill>
        <a:effectLst/>
      </p:bgPr>
    </p:bg>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3" name="Google Shape;283;p2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84" name="Google Shape;284;p23"/>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285" name="Google Shape;285;p2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23"/>
          <p:cNvSpPr/>
          <p:nvPr/>
        </p:nvSpPr>
        <p:spPr>
          <a:xfrm>
            <a:off x="-592200" y="1152475"/>
            <a:ext cx="9279000" cy="3653100"/>
          </a:xfrm>
          <a:prstGeom prst="roundRect">
            <a:avLst>
              <a:gd name="adj" fmla="val 126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a:spLocks noGrp="1"/>
          </p:cNvSpPr>
          <p:nvPr>
            <p:ph type="pic" idx="2"/>
          </p:nvPr>
        </p:nvSpPr>
        <p:spPr>
          <a:xfrm>
            <a:off x="956075" y="1560488"/>
            <a:ext cx="903300" cy="903300"/>
          </a:xfrm>
          <a:prstGeom prst="roundRect">
            <a:avLst>
              <a:gd name="adj" fmla="val 16667"/>
            </a:avLst>
          </a:prstGeom>
          <a:noFill/>
          <a:ln>
            <a:noFill/>
          </a:ln>
        </p:spPr>
      </p:sp>
      <p:sp>
        <p:nvSpPr>
          <p:cNvPr id="288" name="Google Shape;288;p23"/>
          <p:cNvSpPr txBox="1">
            <a:spLocks noGrp="1"/>
          </p:cNvSpPr>
          <p:nvPr>
            <p:ph type="subTitle" idx="3"/>
          </p:nvPr>
        </p:nvSpPr>
        <p:spPr>
          <a:xfrm>
            <a:off x="458625"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89" name="Google Shape;289;p23"/>
          <p:cNvSpPr txBox="1">
            <a:spLocks noGrp="1"/>
          </p:cNvSpPr>
          <p:nvPr>
            <p:ph type="body" idx="4"/>
          </p:nvPr>
        </p:nvSpPr>
        <p:spPr>
          <a:xfrm>
            <a:off x="467450"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90" name="Google Shape;290;p23"/>
          <p:cNvSpPr>
            <a:spLocks noGrp="1"/>
          </p:cNvSpPr>
          <p:nvPr>
            <p:ph type="pic" idx="5"/>
          </p:nvPr>
        </p:nvSpPr>
        <p:spPr>
          <a:xfrm>
            <a:off x="3595638" y="1560488"/>
            <a:ext cx="903300" cy="903300"/>
          </a:xfrm>
          <a:prstGeom prst="roundRect">
            <a:avLst>
              <a:gd name="adj" fmla="val 16667"/>
            </a:avLst>
          </a:prstGeom>
          <a:noFill/>
          <a:ln>
            <a:noFill/>
          </a:ln>
        </p:spPr>
      </p:sp>
      <p:sp>
        <p:nvSpPr>
          <p:cNvPr id="291" name="Google Shape;291;p23"/>
          <p:cNvSpPr txBox="1">
            <a:spLocks noGrp="1"/>
          </p:cNvSpPr>
          <p:nvPr>
            <p:ph type="subTitle" idx="6"/>
          </p:nvPr>
        </p:nvSpPr>
        <p:spPr>
          <a:xfrm>
            <a:off x="3098188"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92" name="Google Shape;292;p23"/>
          <p:cNvSpPr txBox="1">
            <a:spLocks noGrp="1"/>
          </p:cNvSpPr>
          <p:nvPr>
            <p:ph type="body" idx="7"/>
          </p:nvPr>
        </p:nvSpPr>
        <p:spPr>
          <a:xfrm>
            <a:off x="3107008"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93" name="Google Shape;293;p23"/>
          <p:cNvSpPr>
            <a:spLocks noGrp="1"/>
          </p:cNvSpPr>
          <p:nvPr>
            <p:ph type="pic" idx="8"/>
          </p:nvPr>
        </p:nvSpPr>
        <p:spPr>
          <a:xfrm>
            <a:off x="6235188" y="1560488"/>
            <a:ext cx="903300" cy="903300"/>
          </a:xfrm>
          <a:prstGeom prst="roundRect">
            <a:avLst>
              <a:gd name="adj" fmla="val 16667"/>
            </a:avLst>
          </a:prstGeom>
          <a:noFill/>
          <a:ln>
            <a:noFill/>
          </a:ln>
        </p:spPr>
      </p:sp>
      <p:sp>
        <p:nvSpPr>
          <p:cNvPr id="294" name="Google Shape;294;p23"/>
          <p:cNvSpPr txBox="1">
            <a:spLocks noGrp="1"/>
          </p:cNvSpPr>
          <p:nvPr>
            <p:ph type="subTitle" idx="9"/>
          </p:nvPr>
        </p:nvSpPr>
        <p:spPr>
          <a:xfrm>
            <a:off x="5737738"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95" name="Google Shape;295;p23"/>
          <p:cNvSpPr txBox="1">
            <a:spLocks noGrp="1"/>
          </p:cNvSpPr>
          <p:nvPr>
            <p:ph type="body" idx="13"/>
          </p:nvPr>
        </p:nvSpPr>
        <p:spPr>
          <a:xfrm>
            <a:off x="5746553"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296" name="Google Shape;296;p23"/>
          <p:cNvGrpSpPr/>
          <p:nvPr/>
        </p:nvGrpSpPr>
        <p:grpSpPr>
          <a:xfrm>
            <a:off x="7428504" y="1008605"/>
            <a:ext cx="881054" cy="483615"/>
            <a:chOff x="5988337" y="3156400"/>
            <a:chExt cx="881054" cy="483615"/>
          </a:xfrm>
        </p:grpSpPr>
        <p:sp>
          <p:nvSpPr>
            <p:cNvPr id="297" name="Google Shape;297;p23"/>
            <p:cNvSpPr/>
            <p:nvPr/>
          </p:nvSpPr>
          <p:spPr>
            <a:xfrm>
              <a:off x="6779691"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6779691"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6779691"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988337"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988337"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5988337"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6186176"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6186176"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6186176"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6384014"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384014"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384014"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581853"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581853"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581853"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amp; Image Black">
  <p:cSld name="TITLE_ONLY_1_6">
    <p:bg>
      <p:bgPr>
        <a:solidFill>
          <a:schemeClr val="dk1"/>
        </a:solidFill>
        <a:effectLst/>
      </p:bgPr>
    </p:bg>
    <p:spTree>
      <p:nvGrpSpPr>
        <p:cNvPr id="1" name="Shape 312"/>
        <p:cNvGrpSpPr/>
        <p:nvPr/>
      </p:nvGrpSpPr>
      <p:grpSpPr>
        <a:xfrm>
          <a:off x="0" y="0"/>
          <a:ext cx="0" cy="0"/>
          <a:chOff x="0" y="0"/>
          <a:chExt cx="0" cy="0"/>
        </a:xfrm>
      </p:grpSpPr>
      <p:sp>
        <p:nvSpPr>
          <p:cNvPr id="313" name="Google Shape;313;p24"/>
          <p:cNvSpPr/>
          <p:nvPr/>
        </p:nvSpPr>
        <p:spPr>
          <a:xfrm>
            <a:off x="4383000" y="1311125"/>
            <a:ext cx="4314300" cy="3526800"/>
          </a:xfrm>
          <a:prstGeom prst="roundRect">
            <a:avLst>
              <a:gd name="adj" fmla="val 16667"/>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5" name="Google Shape;315;p2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16" name="Google Shape;316;p24"/>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317" name="Google Shape;317;p2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24"/>
          <p:cNvSpPr>
            <a:spLocks noGrp="1"/>
          </p:cNvSpPr>
          <p:nvPr>
            <p:ph type="pic" idx="2"/>
          </p:nvPr>
        </p:nvSpPr>
        <p:spPr>
          <a:xfrm>
            <a:off x="4230675" y="1152475"/>
            <a:ext cx="4314300" cy="3536700"/>
          </a:xfrm>
          <a:prstGeom prst="roundRect">
            <a:avLst>
              <a:gd name="adj" fmla="val 16667"/>
            </a:avLst>
          </a:prstGeom>
          <a:noFill/>
          <a:ln>
            <a:noFill/>
          </a:ln>
        </p:spPr>
      </p:sp>
      <p:sp>
        <p:nvSpPr>
          <p:cNvPr id="319" name="Google Shape;319;p24"/>
          <p:cNvSpPr txBox="1">
            <a:spLocks noGrp="1"/>
          </p:cNvSpPr>
          <p:nvPr>
            <p:ph type="subTitle" idx="3"/>
          </p:nvPr>
        </p:nvSpPr>
        <p:spPr>
          <a:xfrm>
            <a:off x="467075" y="1149725"/>
            <a:ext cx="31977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2000"/>
              <a:buNone/>
              <a:defRPr sz="2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24"/>
          <p:cNvSpPr txBox="1">
            <a:spLocks noGrp="1"/>
          </p:cNvSpPr>
          <p:nvPr>
            <p:ph type="body" idx="4"/>
          </p:nvPr>
        </p:nvSpPr>
        <p:spPr>
          <a:xfrm>
            <a:off x="467075" y="1724600"/>
            <a:ext cx="3197700" cy="30810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Topic Grey">
  <p:cSld name="TITLE_AND_BODY_1_1_1">
    <p:bg>
      <p:bgPr>
        <a:solidFill>
          <a:schemeClr val="dk2"/>
        </a:solidFill>
        <a:effectLst/>
      </p:bgPr>
    </p:bg>
    <p:spTree>
      <p:nvGrpSpPr>
        <p:cNvPr id="1" name="Shape 345"/>
        <p:cNvGrpSpPr/>
        <p:nvPr/>
      </p:nvGrpSpPr>
      <p:grpSpPr>
        <a:xfrm>
          <a:off x="0" y="0"/>
          <a:ext cx="0" cy="0"/>
          <a:chOff x="0" y="0"/>
          <a:chExt cx="0" cy="0"/>
        </a:xfrm>
      </p:grpSpPr>
      <p:sp>
        <p:nvSpPr>
          <p:cNvPr id="346" name="Google Shape;346;p26"/>
          <p:cNvSpPr/>
          <p:nvPr/>
        </p:nvSpPr>
        <p:spPr>
          <a:xfrm>
            <a:off x="4961325" y="1304875"/>
            <a:ext cx="3436500" cy="3653100"/>
          </a:xfrm>
          <a:prstGeom prst="roundRect">
            <a:avLst>
              <a:gd name="adj" fmla="val 12444"/>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051825" y="1304875"/>
            <a:ext cx="3436500" cy="3653100"/>
          </a:xfrm>
          <a:prstGeom prst="roundRect">
            <a:avLst>
              <a:gd name="adj" fmla="val 12444"/>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899425" y="1152475"/>
            <a:ext cx="3436500" cy="36531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0" name="Google Shape;350;p26"/>
          <p:cNvSpPr txBox="1">
            <a:spLocks noGrp="1"/>
          </p:cNvSpPr>
          <p:nvPr>
            <p:ph type="body" idx="1"/>
          </p:nvPr>
        </p:nvSpPr>
        <p:spPr>
          <a:xfrm>
            <a:off x="1157375" y="2902650"/>
            <a:ext cx="2920500" cy="16872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1" name="Google Shape;351;p2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52" name="Google Shape;352;p26"/>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353" name="Google Shape;353;p26"/>
          <p:cNvSpPr/>
          <p:nvPr/>
        </p:nvSpPr>
        <p:spPr>
          <a:xfrm>
            <a:off x="4808922" y="1152475"/>
            <a:ext cx="3436500" cy="36531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txBox="1">
            <a:spLocks noGrp="1"/>
          </p:cNvSpPr>
          <p:nvPr>
            <p:ph type="body" idx="2"/>
          </p:nvPr>
        </p:nvSpPr>
        <p:spPr>
          <a:xfrm>
            <a:off x="5021125" y="2902650"/>
            <a:ext cx="3012000" cy="16872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5" name="Google Shape;355;p26"/>
          <p:cNvSpPr>
            <a:spLocks noGrp="1"/>
          </p:cNvSpPr>
          <p:nvPr>
            <p:ph type="pic" idx="3"/>
          </p:nvPr>
        </p:nvSpPr>
        <p:spPr>
          <a:xfrm>
            <a:off x="2064875" y="1342750"/>
            <a:ext cx="1105500" cy="1020000"/>
          </a:xfrm>
          <a:prstGeom prst="roundRect">
            <a:avLst>
              <a:gd name="adj" fmla="val 16667"/>
            </a:avLst>
          </a:prstGeom>
          <a:noFill/>
          <a:ln>
            <a:noFill/>
          </a:ln>
        </p:spPr>
      </p:sp>
      <p:sp>
        <p:nvSpPr>
          <p:cNvPr id="356" name="Google Shape;356;p26"/>
          <p:cNvSpPr>
            <a:spLocks noGrp="1"/>
          </p:cNvSpPr>
          <p:nvPr>
            <p:ph type="pic" idx="4"/>
          </p:nvPr>
        </p:nvSpPr>
        <p:spPr>
          <a:xfrm>
            <a:off x="5974425" y="1342750"/>
            <a:ext cx="1105500" cy="1020000"/>
          </a:xfrm>
          <a:prstGeom prst="roundRect">
            <a:avLst>
              <a:gd name="adj" fmla="val 16667"/>
            </a:avLst>
          </a:prstGeom>
          <a:noFill/>
          <a:ln>
            <a:noFill/>
          </a:ln>
        </p:spPr>
      </p:sp>
      <p:sp>
        <p:nvSpPr>
          <p:cNvPr id="357" name="Google Shape;357;p26"/>
          <p:cNvSpPr txBox="1">
            <a:spLocks noGrp="1"/>
          </p:cNvSpPr>
          <p:nvPr>
            <p:ph type="subTitle" idx="5"/>
          </p:nvPr>
        </p:nvSpPr>
        <p:spPr>
          <a:xfrm>
            <a:off x="1157375" y="2515050"/>
            <a:ext cx="2920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600"/>
              <a:buNone/>
              <a:defRPr b="1">
                <a:solidFill>
                  <a:schemeClr val="accent4"/>
                </a:solidFill>
              </a:defRPr>
            </a:lvl1pPr>
            <a:lvl2pPr lvl="1" algn="ctr">
              <a:lnSpc>
                <a:spcPct val="100000"/>
              </a:lnSpc>
              <a:spcBef>
                <a:spcPts val="0"/>
              </a:spcBef>
              <a:spcAft>
                <a:spcPts val="0"/>
              </a:spcAft>
              <a:buClr>
                <a:schemeClr val="accent4"/>
              </a:buClr>
              <a:buSzPts val="1400"/>
              <a:buNone/>
              <a:defRPr>
                <a:solidFill>
                  <a:schemeClr val="accent4"/>
                </a:solidFill>
              </a:defRPr>
            </a:lvl2pPr>
            <a:lvl3pPr lvl="2" algn="ctr">
              <a:lnSpc>
                <a:spcPct val="100000"/>
              </a:lnSpc>
              <a:spcBef>
                <a:spcPts val="0"/>
              </a:spcBef>
              <a:spcAft>
                <a:spcPts val="0"/>
              </a:spcAft>
              <a:buClr>
                <a:schemeClr val="accent4"/>
              </a:buClr>
              <a:buSzPts val="1400"/>
              <a:buNone/>
              <a:defRPr>
                <a:solidFill>
                  <a:schemeClr val="accent4"/>
                </a:solidFill>
              </a:defRPr>
            </a:lvl3pPr>
            <a:lvl4pPr lvl="3" algn="ctr">
              <a:lnSpc>
                <a:spcPct val="100000"/>
              </a:lnSpc>
              <a:spcBef>
                <a:spcPts val="0"/>
              </a:spcBef>
              <a:spcAft>
                <a:spcPts val="0"/>
              </a:spcAft>
              <a:buClr>
                <a:schemeClr val="accent4"/>
              </a:buClr>
              <a:buSzPts val="1400"/>
              <a:buNone/>
              <a:defRPr>
                <a:solidFill>
                  <a:schemeClr val="accent4"/>
                </a:solidFill>
              </a:defRPr>
            </a:lvl4pPr>
            <a:lvl5pPr lvl="4" algn="ctr">
              <a:lnSpc>
                <a:spcPct val="100000"/>
              </a:lnSpc>
              <a:spcBef>
                <a:spcPts val="0"/>
              </a:spcBef>
              <a:spcAft>
                <a:spcPts val="0"/>
              </a:spcAft>
              <a:buClr>
                <a:schemeClr val="accent4"/>
              </a:buClr>
              <a:buSzPts val="1400"/>
              <a:buNone/>
              <a:defRPr>
                <a:solidFill>
                  <a:schemeClr val="accent4"/>
                </a:solidFill>
              </a:defRPr>
            </a:lvl5pPr>
            <a:lvl6pPr lvl="5" algn="ctr">
              <a:lnSpc>
                <a:spcPct val="100000"/>
              </a:lnSpc>
              <a:spcBef>
                <a:spcPts val="0"/>
              </a:spcBef>
              <a:spcAft>
                <a:spcPts val="0"/>
              </a:spcAft>
              <a:buClr>
                <a:schemeClr val="accent4"/>
              </a:buClr>
              <a:buSzPts val="1400"/>
              <a:buNone/>
              <a:defRPr>
                <a:solidFill>
                  <a:schemeClr val="accent4"/>
                </a:solidFill>
              </a:defRPr>
            </a:lvl6pPr>
            <a:lvl7pPr lvl="6" algn="ctr">
              <a:lnSpc>
                <a:spcPct val="100000"/>
              </a:lnSpc>
              <a:spcBef>
                <a:spcPts val="0"/>
              </a:spcBef>
              <a:spcAft>
                <a:spcPts val="0"/>
              </a:spcAft>
              <a:buClr>
                <a:schemeClr val="accent4"/>
              </a:buClr>
              <a:buSzPts val="1400"/>
              <a:buNone/>
              <a:defRPr>
                <a:solidFill>
                  <a:schemeClr val="accent4"/>
                </a:solidFill>
              </a:defRPr>
            </a:lvl7pPr>
            <a:lvl8pPr lvl="7" algn="ctr">
              <a:lnSpc>
                <a:spcPct val="100000"/>
              </a:lnSpc>
              <a:spcBef>
                <a:spcPts val="0"/>
              </a:spcBef>
              <a:spcAft>
                <a:spcPts val="0"/>
              </a:spcAft>
              <a:buClr>
                <a:schemeClr val="accent4"/>
              </a:buClr>
              <a:buSzPts val="1400"/>
              <a:buNone/>
              <a:defRPr>
                <a:solidFill>
                  <a:schemeClr val="accent4"/>
                </a:solidFill>
              </a:defRPr>
            </a:lvl8pPr>
            <a:lvl9pPr lvl="8" algn="ctr">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358" name="Google Shape;358;p26"/>
          <p:cNvSpPr txBox="1">
            <a:spLocks noGrp="1"/>
          </p:cNvSpPr>
          <p:nvPr>
            <p:ph type="subTitle" idx="6"/>
          </p:nvPr>
        </p:nvSpPr>
        <p:spPr>
          <a:xfrm>
            <a:off x="5021132" y="2515050"/>
            <a:ext cx="2920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600"/>
              <a:buNone/>
              <a:defRPr b="1">
                <a:solidFill>
                  <a:schemeClr val="accent4"/>
                </a:solidFill>
              </a:defRPr>
            </a:lvl1pPr>
            <a:lvl2pPr lvl="1" algn="ctr">
              <a:lnSpc>
                <a:spcPct val="100000"/>
              </a:lnSpc>
              <a:spcBef>
                <a:spcPts val="0"/>
              </a:spcBef>
              <a:spcAft>
                <a:spcPts val="0"/>
              </a:spcAft>
              <a:buClr>
                <a:schemeClr val="accent4"/>
              </a:buClr>
              <a:buSzPts val="1400"/>
              <a:buNone/>
              <a:defRPr>
                <a:solidFill>
                  <a:schemeClr val="accent4"/>
                </a:solidFill>
              </a:defRPr>
            </a:lvl2pPr>
            <a:lvl3pPr lvl="2" algn="ctr">
              <a:lnSpc>
                <a:spcPct val="100000"/>
              </a:lnSpc>
              <a:spcBef>
                <a:spcPts val="0"/>
              </a:spcBef>
              <a:spcAft>
                <a:spcPts val="0"/>
              </a:spcAft>
              <a:buClr>
                <a:schemeClr val="accent4"/>
              </a:buClr>
              <a:buSzPts val="1400"/>
              <a:buNone/>
              <a:defRPr>
                <a:solidFill>
                  <a:schemeClr val="accent4"/>
                </a:solidFill>
              </a:defRPr>
            </a:lvl3pPr>
            <a:lvl4pPr lvl="3" algn="ctr">
              <a:lnSpc>
                <a:spcPct val="100000"/>
              </a:lnSpc>
              <a:spcBef>
                <a:spcPts val="0"/>
              </a:spcBef>
              <a:spcAft>
                <a:spcPts val="0"/>
              </a:spcAft>
              <a:buClr>
                <a:schemeClr val="accent4"/>
              </a:buClr>
              <a:buSzPts val="1400"/>
              <a:buNone/>
              <a:defRPr>
                <a:solidFill>
                  <a:schemeClr val="accent4"/>
                </a:solidFill>
              </a:defRPr>
            </a:lvl4pPr>
            <a:lvl5pPr lvl="4" algn="ctr">
              <a:lnSpc>
                <a:spcPct val="100000"/>
              </a:lnSpc>
              <a:spcBef>
                <a:spcPts val="0"/>
              </a:spcBef>
              <a:spcAft>
                <a:spcPts val="0"/>
              </a:spcAft>
              <a:buClr>
                <a:schemeClr val="accent4"/>
              </a:buClr>
              <a:buSzPts val="1400"/>
              <a:buNone/>
              <a:defRPr>
                <a:solidFill>
                  <a:schemeClr val="accent4"/>
                </a:solidFill>
              </a:defRPr>
            </a:lvl5pPr>
            <a:lvl6pPr lvl="5" algn="ctr">
              <a:lnSpc>
                <a:spcPct val="100000"/>
              </a:lnSpc>
              <a:spcBef>
                <a:spcPts val="0"/>
              </a:spcBef>
              <a:spcAft>
                <a:spcPts val="0"/>
              </a:spcAft>
              <a:buClr>
                <a:schemeClr val="accent4"/>
              </a:buClr>
              <a:buSzPts val="1400"/>
              <a:buNone/>
              <a:defRPr>
                <a:solidFill>
                  <a:schemeClr val="accent4"/>
                </a:solidFill>
              </a:defRPr>
            </a:lvl6pPr>
            <a:lvl7pPr lvl="6" algn="ctr">
              <a:lnSpc>
                <a:spcPct val="100000"/>
              </a:lnSpc>
              <a:spcBef>
                <a:spcPts val="0"/>
              </a:spcBef>
              <a:spcAft>
                <a:spcPts val="0"/>
              </a:spcAft>
              <a:buClr>
                <a:schemeClr val="accent4"/>
              </a:buClr>
              <a:buSzPts val="1400"/>
              <a:buNone/>
              <a:defRPr>
                <a:solidFill>
                  <a:schemeClr val="accent4"/>
                </a:solidFill>
              </a:defRPr>
            </a:lvl7pPr>
            <a:lvl8pPr lvl="7" algn="ctr">
              <a:lnSpc>
                <a:spcPct val="100000"/>
              </a:lnSpc>
              <a:spcBef>
                <a:spcPts val="0"/>
              </a:spcBef>
              <a:spcAft>
                <a:spcPts val="0"/>
              </a:spcAft>
              <a:buClr>
                <a:schemeClr val="accent4"/>
              </a:buClr>
              <a:buSzPts val="1400"/>
              <a:buNone/>
              <a:defRPr>
                <a:solidFill>
                  <a:schemeClr val="accent4"/>
                </a:solidFill>
              </a:defRPr>
            </a:lvl8pPr>
            <a:lvl9pPr lvl="8" algn="ctr">
              <a:lnSpc>
                <a:spcPct val="100000"/>
              </a:lnSpc>
              <a:spcBef>
                <a:spcPts val="0"/>
              </a:spcBef>
              <a:spcAft>
                <a:spcPts val="0"/>
              </a:spcAft>
              <a:buClr>
                <a:schemeClr val="accent4"/>
              </a:buClr>
              <a:buSzPts val="1400"/>
              <a:buNone/>
              <a:defRPr>
                <a:solidFill>
                  <a:schemeClr val="accent4"/>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Topic Horizontal">
  <p:cSld name="TITLE_ONLY_1_7">
    <p:bg>
      <p:bgPr>
        <a:solidFill>
          <a:schemeClr val="dk2"/>
        </a:solidFill>
        <a:effectLst/>
      </p:bgPr>
    </p:bg>
    <p:spTree>
      <p:nvGrpSpPr>
        <p:cNvPr id="1" name="Shape 359"/>
        <p:cNvGrpSpPr/>
        <p:nvPr/>
      </p:nvGrpSpPr>
      <p:grpSpPr>
        <a:xfrm>
          <a:off x="0" y="0"/>
          <a:ext cx="0" cy="0"/>
          <a:chOff x="0" y="0"/>
          <a:chExt cx="0" cy="0"/>
        </a:xfrm>
      </p:grpSpPr>
      <p:sp>
        <p:nvSpPr>
          <p:cNvPr id="360" name="Google Shape;360;p2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1" name="Google Shape;361;p2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62" name="Google Shape;362;p27"/>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363" name="Google Shape;363;p27"/>
          <p:cNvSpPr>
            <a:spLocks noGrp="1"/>
          </p:cNvSpPr>
          <p:nvPr>
            <p:ph type="pic" idx="2"/>
          </p:nvPr>
        </p:nvSpPr>
        <p:spPr>
          <a:xfrm>
            <a:off x="466515" y="1028700"/>
            <a:ext cx="783000" cy="712500"/>
          </a:xfrm>
          <a:prstGeom prst="roundRect">
            <a:avLst>
              <a:gd name="adj" fmla="val 16667"/>
            </a:avLst>
          </a:prstGeom>
          <a:noFill/>
          <a:ln>
            <a:noFill/>
          </a:ln>
        </p:spPr>
      </p:sp>
      <p:sp>
        <p:nvSpPr>
          <p:cNvPr id="364" name="Google Shape;364;p27"/>
          <p:cNvSpPr txBox="1">
            <a:spLocks noGrp="1"/>
          </p:cNvSpPr>
          <p:nvPr>
            <p:ph type="subTitle" idx="1"/>
          </p:nvPr>
        </p:nvSpPr>
        <p:spPr>
          <a:xfrm>
            <a:off x="1531021" y="1028700"/>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65" name="Google Shape;365;p27"/>
          <p:cNvSpPr txBox="1">
            <a:spLocks noGrp="1"/>
          </p:cNvSpPr>
          <p:nvPr>
            <p:ph type="body" idx="3"/>
          </p:nvPr>
        </p:nvSpPr>
        <p:spPr>
          <a:xfrm>
            <a:off x="1545097" y="1354424"/>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sp>
        <p:nvSpPr>
          <p:cNvPr id="366" name="Google Shape;366;p27"/>
          <p:cNvSpPr>
            <a:spLocks noGrp="1"/>
          </p:cNvSpPr>
          <p:nvPr>
            <p:ph type="pic" idx="4"/>
          </p:nvPr>
        </p:nvSpPr>
        <p:spPr>
          <a:xfrm>
            <a:off x="466515" y="2060371"/>
            <a:ext cx="783000" cy="712500"/>
          </a:xfrm>
          <a:prstGeom prst="roundRect">
            <a:avLst>
              <a:gd name="adj" fmla="val 16667"/>
            </a:avLst>
          </a:prstGeom>
          <a:noFill/>
          <a:ln>
            <a:noFill/>
          </a:ln>
        </p:spPr>
      </p:sp>
      <p:sp>
        <p:nvSpPr>
          <p:cNvPr id="367" name="Google Shape;367;p27"/>
          <p:cNvSpPr txBox="1">
            <a:spLocks noGrp="1"/>
          </p:cNvSpPr>
          <p:nvPr>
            <p:ph type="subTitle" idx="5"/>
          </p:nvPr>
        </p:nvSpPr>
        <p:spPr>
          <a:xfrm>
            <a:off x="1531021" y="2060371"/>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68" name="Google Shape;368;p27"/>
          <p:cNvSpPr txBox="1">
            <a:spLocks noGrp="1"/>
          </p:cNvSpPr>
          <p:nvPr>
            <p:ph type="body" idx="6"/>
          </p:nvPr>
        </p:nvSpPr>
        <p:spPr>
          <a:xfrm>
            <a:off x="1545097" y="2386095"/>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sp>
        <p:nvSpPr>
          <p:cNvPr id="369" name="Google Shape;369;p27"/>
          <p:cNvSpPr>
            <a:spLocks noGrp="1"/>
          </p:cNvSpPr>
          <p:nvPr>
            <p:ph type="pic" idx="7"/>
          </p:nvPr>
        </p:nvSpPr>
        <p:spPr>
          <a:xfrm>
            <a:off x="466515" y="3092042"/>
            <a:ext cx="783000" cy="712500"/>
          </a:xfrm>
          <a:prstGeom prst="roundRect">
            <a:avLst>
              <a:gd name="adj" fmla="val 16667"/>
            </a:avLst>
          </a:prstGeom>
          <a:noFill/>
          <a:ln>
            <a:noFill/>
          </a:ln>
        </p:spPr>
      </p:sp>
      <p:sp>
        <p:nvSpPr>
          <p:cNvPr id="370" name="Google Shape;370;p27"/>
          <p:cNvSpPr txBox="1">
            <a:spLocks noGrp="1"/>
          </p:cNvSpPr>
          <p:nvPr>
            <p:ph type="subTitle" idx="8"/>
          </p:nvPr>
        </p:nvSpPr>
        <p:spPr>
          <a:xfrm>
            <a:off x="1531021" y="3092042"/>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71" name="Google Shape;371;p27"/>
          <p:cNvSpPr txBox="1">
            <a:spLocks noGrp="1"/>
          </p:cNvSpPr>
          <p:nvPr>
            <p:ph type="body" idx="9"/>
          </p:nvPr>
        </p:nvSpPr>
        <p:spPr>
          <a:xfrm>
            <a:off x="1545097" y="3417766"/>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cxnSp>
        <p:nvCxnSpPr>
          <p:cNvPr id="372" name="Google Shape;372;p27"/>
          <p:cNvCxnSpPr/>
          <p:nvPr/>
        </p:nvCxnSpPr>
        <p:spPr>
          <a:xfrm>
            <a:off x="458100" y="1907233"/>
            <a:ext cx="8229000" cy="0"/>
          </a:xfrm>
          <a:prstGeom prst="straightConnector1">
            <a:avLst/>
          </a:prstGeom>
          <a:noFill/>
          <a:ln w="19050" cap="flat" cmpd="sng">
            <a:solidFill>
              <a:schemeClr val="lt2"/>
            </a:solidFill>
            <a:prstDash val="dash"/>
            <a:round/>
            <a:headEnd type="none" w="med" len="med"/>
            <a:tailEnd type="none" w="med" len="med"/>
          </a:ln>
        </p:spPr>
      </p:cxnSp>
      <p:cxnSp>
        <p:nvCxnSpPr>
          <p:cNvPr id="373" name="Google Shape;373;p27"/>
          <p:cNvCxnSpPr/>
          <p:nvPr/>
        </p:nvCxnSpPr>
        <p:spPr>
          <a:xfrm>
            <a:off x="458100" y="2933820"/>
            <a:ext cx="8229000" cy="0"/>
          </a:xfrm>
          <a:prstGeom prst="straightConnector1">
            <a:avLst/>
          </a:prstGeom>
          <a:noFill/>
          <a:ln w="19050" cap="flat" cmpd="sng">
            <a:solidFill>
              <a:schemeClr val="lt2"/>
            </a:solidFill>
            <a:prstDash val="dash"/>
            <a:round/>
            <a:headEnd type="none" w="med" len="med"/>
            <a:tailEnd type="none" w="med" len="med"/>
          </a:ln>
        </p:spPr>
      </p:cxnSp>
      <p:sp>
        <p:nvSpPr>
          <p:cNvPr id="374" name="Google Shape;374;p27"/>
          <p:cNvSpPr>
            <a:spLocks noGrp="1"/>
          </p:cNvSpPr>
          <p:nvPr>
            <p:ph type="pic" idx="13"/>
          </p:nvPr>
        </p:nvSpPr>
        <p:spPr>
          <a:xfrm>
            <a:off x="466515" y="4102050"/>
            <a:ext cx="783000" cy="712500"/>
          </a:xfrm>
          <a:prstGeom prst="roundRect">
            <a:avLst>
              <a:gd name="adj" fmla="val 16667"/>
            </a:avLst>
          </a:prstGeom>
          <a:noFill/>
          <a:ln>
            <a:noFill/>
          </a:ln>
        </p:spPr>
      </p:sp>
      <p:sp>
        <p:nvSpPr>
          <p:cNvPr id="375" name="Google Shape;375;p27"/>
          <p:cNvSpPr txBox="1">
            <a:spLocks noGrp="1"/>
          </p:cNvSpPr>
          <p:nvPr>
            <p:ph type="subTitle" idx="14"/>
          </p:nvPr>
        </p:nvSpPr>
        <p:spPr>
          <a:xfrm>
            <a:off x="1531021" y="4102050"/>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76" name="Google Shape;376;p27"/>
          <p:cNvSpPr txBox="1">
            <a:spLocks noGrp="1"/>
          </p:cNvSpPr>
          <p:nvPr>
            <p:ph type="body" idx="15"/>
          </p:nvPr>
        </p:nvSpPr>
        <p:spPr>
          <a:xfrm>
            <a:off x="1531475" y="4438650"/>
            <a:ext cx="71418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cxnSp>
        <p:nvCxnSpPr>
          <p:cNvPr id="377" name="Google Shape;377;p27"/>
          <p:cNvCxnSpPr/>
          <p:nvPr/>
        </p:nvCxnSpPr>
        <p:spPr>
          <a:xfrm>
            <a:off x="458100" y="3943828"/>
            <a:ext cx="8229000" cy="0"/>
          </a:xfrm>
          <a:prstGeom prst="straightConnector1">
            <a:avLst/>
          </a:prstGeom>
          <a:noFill/>
          <a:ln w="19050" cap="flat" cmpd="sng">
            <a:solidFill>
              <a:schemeClr val="lt2"/>
            </a:solidFill>
            <a:prstDash val="dash"/>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ow We Help">
  <p:cSld name="TITLE_ONLY_4">
    <p:spTree>
      <p:nvGrpSpPr>
        <p:cNvPr id="1" name="Shape 378"/>
        <p:cNvGrpSpPr/>
        <p:nvPr/>
      </p:nvGrpSpPr>
      <p:grpSpPr>
        <a:xfrm>
          <a:off x="0" y="0"/>
          <a:ext cx="0" cy="0"/>
          <a:chOff x="0" y="0"/>
          <a:chExt cx="0" cy="0"/>
        </a:xfrm>
      </p:grpSpPr>
      <p:sp>
        <p:nvSpPr>
          <p:cNvPr id="379" name="Google Shape;379;p28"/>
          <p:cNvSpPr/>
          <p:nvPr/>
        </p:nvSpPr>
        <p:spPr>
          <a:xfrm>
            <a:off x="591600" y="2013275"/>
            <a:ext cx="4149900" cy="2664300"/>
          </a:xfrm>
          <a:prstGeom prst="roundRect">
            <a:avLst>
              <a:gd name="adj" fmla="val 16667"/>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a:spLocks noGrp="1"/>
          </p:cNvSpPr>
          <p:nvPr>
            <p:ph type="pic" idx="2"/>
          </p:nvPr>
        </p:nvSpPr>
        <p:spPr>
          <a:xfrm>
            <a:off x="457200" y="1860875"/>
            <a:ext cx="4113900" cy="2664300"/>
          </a:xfrm>
          <a:prstGeom prst="roundRect">
            <a:avLst>
              <a:gd name="adj" fmla="val 16667"/>
            </a:avLst>
          </a:prstGeom>
          <a:noFill/>
          <a:ln>
            <a:noFill/>
          </a:ln>
        </p:spPr>
      </p:sp>
      <p:sp>
        <p:nvSpPr>
          <p:cNvPr id="381" name="Google Shape;381;p2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82" name="Google Shape;382;p28"/>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383" name="Google Shape;383;p28"/>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84" name="Google Shape;384;p28"/>
          <p:cNvCxnSpPr>
            <a:endCxn id="385" idx="0"/>
          </p:cNvCxnSpPr>
          <p:nvPr/>
        </p:nvCxnSpPr>
        <p:spPr>
          <a:xfrm flipH="1">
            <a:off x="5343848" y="2068933"/>
            <a:ext cx="5700" cy="2029800"/>
          </a:xfrm>
          <a:prstGeom prst="straightConnector1">
            <a:avLst/>
          </a:prstGeom>
          <a:noFill/>
          <a:ln w="9525" cap="flat" cmpd="sng">
            <a:solidFill>
              <a:srgbClr val="BBBCBC"/>
            </a:solidFill>
            <a:prstDash val="dash"/>
            <a:round/>
            <a:headEnd type="none" w="med" len="med"/>
            <a:tailEnd type="none" w="med" len="med"/>
          </a:ln>
        </p:spPr>
      </p:cxnSp>
      <p:sp>
        <p:nvSpPr>
          <p:cNvPr id="386" name="Google Shape;386;p28"/>
          <p:cNvSpPr/>
          <p:nvPr/>
        </p:nvSpPr>
        <p:spPr>
          <a:xfrm>
            <a:off x="5130523" y="1860873"/>
            <a:ext cx="426600" cy="4266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7" name="Google Shape;387;p28"/>
          <p:cNvSpPr txBox="1"/>
          <p:nvPr/>
        </p:nvSpPr>
        <p:spPr>
          <a:xfrm>
            <a:off x="457100" y="1152475"/>
            <a:ext cx="7958100" cy="58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200"/>
              </a:spcAft>
              <a:buNone/>
            </a:pPr>
            <a:r>
              <a:rPr lang="en" sz="1600" b="1">
                <a:solidFill>
                  <a:schemeClr val="accent4"/>
                </a:solidFill>
                <a:latin typeface="IBM Plex Sans"/>
                <a:ea typeface="IBM Plex Sans"/>
                <a:cs typeface="IBM Plex Sans"/>
                <a:sym typeface="IBM Plex Sans"/>
              </a:rPr>
              <a:t>Camunda brings together your technology, your people, and your systems to orchestrate the processes that run your organization.</a:t>
            </a:r>
            <a:endParaRPr sz="1600" b="1">
              <a:solidFill>
                <a:schemeClr val="accent4"/>
              </a:solidFill>
              <a:latin typeface="IBM Plex Sans"/>
              <a:ea typeface="IBM Plex Sans"/>
              <a:cs typeface="IBM Plex Sans"/>
              <a:sym typeface="IBM Plex Sans"/>
            </a:endParaRPr>
          </a:p>
        </p:txBody>
      </p:sp>
      <p:sp>
        <p:nvSpPr>
          <p:cNvPr id="388" name="Google Shape;388;p28"/>
          <p:cNvSpPr/>
          <p:nvPr/>
        </p:nvSpPr>
        <p:spPr>
          <a:xfrm>
            <a:off x="5130523" y="2589926"/>
            <a:ext cx="426600" cy="4266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9" name="Google Shape;389;p28"/>
          <p:cNvSpPr/>
          <p:nvPr/>
        </p:nvSpPr>
        <p:spPr>
          <a:xfrm rot="-2700000">
            <a:off x="5174567" y="3389409"/>
            <a:ext cx="338563" cy="336441"/>
          </a:xfrm>
          <a:prstGeom prst="roundRect">
            <a:avLst>
              <a:gd name="adj" fmla="val 5808"/>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5" name="Google Shape;385;p28"/>
          <p:cNvSpPr/>
          <p:nvPr/>
        </p:nvSpPr>
        <p:spPr>
          <a:xfrm>
            <a:off x="5130548" y="4098733"/>
            <a:ext cx="426600" cy="426600"/>
          </a:xfrm>
          <a:prstGeom prst="roundRect">
            <a:avLst>
              <a:gd name="adj" fmla="val 50000"/>
            </a:avLst>
          </a:prstGeom>
          <a:solidFill>
            <a:srgbClr val="888B8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90" name="Google Shape;390;p28"/>
          <p:cNvSpPr txBox="1"/>
          <p:nvPr/>
        </p:nvSpPr>
        <p:spPr>
          <a:xfrm>
            <a:off x="5745175" y="1981773"/>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Scalable microservice orchestration</a:t>
            </a:r>
            <a:endParaRPr sz="1200" b="1">
              <a:solidFill>
                <a:srgbClr val="000000"/>
              </a:solidFill>
              <a:latin typeface="IBM Plex Sans"/>
              <a:ea typeface="IBM Plex Sans"/>
              <a:cs typeface="IBM Plex Sans"/>
              <a:sym typeface="IBM Plex Sans"/>
            </a:endParaRPr>
          </a:p>
        </p:txBody>
      </p:sp>
      <p:sp>
        <p:nvSpPr>
          <p:cNvPr id="391" name="Google Shape;391;p28"/>
          <p:cNvSpPr txBox="1"/>
          <p:nvPr/>
        </p:nvSpPr>
        <p:spPr>
          <a:xfrm>
            <a:off x="5745175" y="2710826"/>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Humans are part of the workflow</a:t>
            </a:r>
            <a:endParaRPr sz="1200" b="1">
              <a:solidFill>
                <a:srgbClr val="000000"/>
              </a:solidFill>
              <a:latin typeface="IBM Plex Sans"/>
              <a:ea typeface="IBM Plex Sans"/>
              <a:cs typeface="IBM Plex Sans"/>
              <a:sym typeface="IBM Plex Sans"/>
            </a:endParaRPr>
          </a:p>
        </p:txBody>
      </p:sp>
      <p:sp>
        <p:nvSpPr>
          <p:cNvPr id="392" name="Google Shape;392;p28"/>
          <p:cNvSpPr txBox="1"/>
          <p:nvPr/>
        </p:nvSpPr>
        <p:spPr>
          <a:xfrm>
            <a:off x="5745175" y="3465230"/>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No more robots running amok</a:t>
            </a:r>
            <a:endParaRPr sz="1200" b="1">
              <a:solidFill>
                <a:srgbClr val="000000"/>
              </a:solidFill>
              <a:latin typeface="IBM Plex Sans"/>
              <a:ea typeface="IBM Plex Sans"/>
              <a:cs typeface="IBM Plex Sans"/>
              <a:sym typeface="IBM Plex Sans"/>
            </a:endParaRPr>
          </a:p>
        </p:txBody>
      </p:sp>
      <p:sp>
        <p:nvSpPr>
          <p:cNvPr id="393" name="Google Shape;393;p28"/>
          <p:cNvSpPr txBox="1"/>
          <p:nvPr/>
        </p:nvSpPr>
        <p:spPr>
          <a:xfrm>
            <a:off x="5745175" y="4219633"/>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Replace legacy BPMS systems</a:t>
            </a:r>
            <a:endParaRPr sz="1200" b="1">
              <a:solidFill>
                <a:srgbClr val="000000"/>
              </a:solidFill>
              <a:latin typeface="IBM Plex Sans"/>
              <a:ea typeface="IBM Plex Sans"/>
              <a:cs typeface="IBM Plex Sans"/>
              <a:sym typeface="IBM Plex Sans"/>
            </a:endParaRPr>
          </a:p>
        </p:txBody>
      </p:sp>
      <p:sp>
        <p:nvSpPr>
          <p:cNvPr id="394" name="Google Shape;394;p28"/>
          <p:cNvSpPr txBox="1"/>
          <p:nvPr/>
        </p:nvSpPr>
        <p:spPr>
          <a:xfrm>
            <a:off x="474325" y="118575"/>
            <a:ext cx="8212500" cy="523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400" b="1">
                <a:latin typeface="IBM Plex Sans"/>
                <a:ea typeface="IBM Plex Sans"/>
                <a:cs typeface="IBM Plex Sans"/>
                <a:sym typeface="IBM Plex Sans"/>
              </a:rPr>
              <a:t>How We Help</a:t>
            </a:r>
            <a:endParaRPr sz="3400" b="1">
              <a:latin typeface="IBM Plex Sans"/>
              <a:ea typeface="IBM Plex Sans"/>
              <a:cs typeface="IBM Plex Sans"/>
              <a:sym typeface="IBM Plex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se Study 1">
  <p:cSld name="TITLE_ONLY_7">
    <p:spTree>
      <p:nvGrpSpPr>
        <p:cNvPr id="1" name="Shape 431"/>
        <p:cNvGrpSpPr/>
        <p:nvPr/>
      </p:nvGrpSpPr>
      <p:grpSpPr>
        <a:xfrm>
          <a:off x="0" y="0"/>
          <a:ext cx="0" cy="0"/>
          <a:chOff x="0" y="0"/>
          <a:chExt cx="0" cy="0"/>
        </a:xfrm>
      </p:grpSpPr>
      <p:sp>
        <p:nvSpPr>
          <p:cNvPr id="432" name="Google Shape;432;p30"/>
          <p:cNvSpPr/>
          <p:nvPr/>
        </p:nvSpPr>
        <p:spPr>
          <a:xfrm>
            <a:off x="5218738" y="2431300"/>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5218738" y="3772475"/>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5" name="Google Shape;435;p3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36" name="Google Shape;436;p30"/>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437" name="Google Shape;437;p3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30"/>
          <p:cNvSpPr txBox="1">
            <a:spLocks noGrp="1"/>
          </p:cNvSpPr>
          <p:nvPr>
            <p:ph type="subTitle" idx="2"/>
          </p:nvPr>
        </p:nvSpPr>
        <p:spPr>
          <a:xfrm>
            <a:off x="476075" y="1158725"/>
            <a:ext cx="3862500" cy="441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39" name="Google Shape;439;p30"/>
          <p:cNvSpPr txBox="1">
            <a:spLocks noGrp="1"/>
          </p:cNvSpPr>
          <p:nvPr>
            <p:ph type="body" idx="3"/>
          </p:nvPr>
        </p:nvSpPr>
        <p:spPr>
          <a:xfrm>
            <a:off x="476075" y="1724600"/>
            <a:ext cx="3862500" cy="30900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0" name="Google Shape;440;p30"/>
          <p:cNvSpPr/>
          <p:nvPr/>
        </p:nvSpPr>
        <p:spPr>
          <a:xfrm>
            <a:off x="5218738" y="1176675"/>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4853798" y="1268027"/>
            <a:ext cx="758400" cy="7584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2" name="Google Shape;442;p30"/>
          <p:cNvSpPr/>
          <p:nvPr/>
        </p:nvSpPr>
        <p:spPr>
          <a:xfrm>
            <a:off x="4853798" y="2564104"/>
            <a:ext cx="758400" cy="7584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3" name="Google Shape;443;p30"/>
          <p:cNvSpPr/>
          <p:nvPr/>
        </p:nvSpPr>
        <p:spPr>
          <a:xfrm rot="-2700000">
            <a:off x="4932111" y="3985320"/>
            <a:ext cx="602031" cy="598212"/>
          </a:xfrm>
          <a:prstGeom prst="roundRect">
            <a:avLst>
              <a:gd name="adj" fmla="val 5808"/>
            </a:avLst>
          </a:prstGeom>
          <a:solidFill>
            <a:schemeClr val="accent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4" name="Google Shape;444;p30"/>
          <p:cNvSpPr>
            <a:spLocks noGrp="1"/>
          </p:cNvSpPr>
          <p:nvPr>
            <p:ph type="pic" idx="4"/>
          </p:nvPr>
        </p:nvSpPr>
        <p:spPr>
          <a:xfrm>
            <a:off x="4939050" y="1346125"/>
            <a:ext cx="599100" cy="599100"/>
          </a:xfrm>
          <a:prstGeom prst="roundRect">
            <a:avLst>
              <a:gd name="adj" fmla="val 16667"/>
            </a:avLst>
          </a:prstGeom>
          <a:noFill/>
          <a:ln>
            <a:noFill/>
          </a:ln>
        </p:spPr>
      </p:sp>
      <p:sp>
        <p:nvSpPr>
          <p:cNvPr id="445" name="Google Shape;445;p30"/>
          <p:cNvSpPr>
            <a:spLocks noGrp="1"/>
          </p:cNvSpPr>
          <p:nvPr>
            <p:ph type="pic" idx="5"/>
          </p:nvPr>
        </p:nvSpPr>
        <p:spPr>
          <a:xfrm>
            <a:off x="4939050" y="2643700"/>
            <a:ext cx="599100" cy="599100"/>
          </a:xfrm>
          <a:prstGeom prst="roundRect">
            <a:avLst>
              <a:gd name="adj" fmla="val 16667"/>
            </a:avLst>
          </a:prstGeom>
          <a:noFill/>
          <a:ln>
            <a:noFill/>
          </a:ln>
        </p:spPr>
      </p:sp>
      <p:sp>
        <p:nvSpPr>
          <p:cNvPr id="446" name="Google Shape;446;p30"/>
          <p:cNvSpPr>
            <a:spLocks noGrp="1"/>
          </p:cNvSpPr>
          <p:nvPr>
            <p:ph type="pic" idx="6"/>
          </p:nvPr>
        </p:nvSpPr>
        <p:spPr>
          <a:xfrm>
            <a:off x="4939050" y="3984875"/>
            <a:ext cx="599100" cy="599100"/>
          </a:xfrm>
          <a:prstGeom prst="roundRect">
            <a:avLst>
              <a:gd name="adj" fmla="val 16667"/>
            </a:avLst>
          </a:prstGeom>
          <a:noFill/>
          <a:ln>
            <a:noFill/>
          </a:ln>
        </p:spPr>
      </p:sp>
      <p:sp>
        <p:nvSpPr>
          <p:cNvPr id="447" name="Google Shape;447;p30"/>
          <p:cNvSpPr txBox="1">
            <a:spLocks noGrp="1"/>
          </p:cNvSpPr>
          <p:nvPr>
            <p:ph type="subTitle" idx="7"/>
          </p:nvPr>
        </p:nvSpPr>
        <p:spPr>
          <a:xfrm>
            <a:off x="5802575" y="1268025"/>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sz="1600" b="1">
                <a:solidFill>
                  <a:schemeClr val="accen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48" name="Google Shape;448;p30"/>
          <p:cNvSpPr txBox="1">
            <a:spLocks noGrp="1"/>
          </p:cNvSpPr>
          <p:nvPr>
            <p:ph type="body" idx="8"/>
          </p:nvPr>
        </p:nvSpPr>
        <p:spPr>
          <a:xfrm>
            <a:off x="5802575" y="1600325"/>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49" name="Google Shape;449;p30"/>
          <p:cNvSpPr txBox="1">
            <a:spLocks noGrp="1"/>
          </p:cNvSpPr>
          <p:nvPr>
            <p:ph type="subTitle" idx="9"/>
          </p:nvPr>
        </p:nvSpPr>
        <p:spPr>
          <a:xfrm>
            <a:off x="5802575" y="2520250"/>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2"/>
              </a:buClr>
              <a:buSzPts val="1600"/>
              <a:buNone/>
              <a:defRPr sz="1600" b="1">
                <a:solidFill>
                  <a:schemeClr val="accen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50" name="Google Shape;450;p30"/>
          <p:cNvSpPr txBox="1">
            <a:spLocks noGrp="1"/>
          </p:cNvSpPr>
          <p:nvPr>
            <p:ph type="body" idx="13"/>
          </p:nvPr>
        </p:nvSpPr>
        <p:spPr>
          <a:xfrm>
            <a:off x="5802575" y="2852550"/>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51" name="Google Shape;451;p30"/>
          <p:cNvSpPr txBox="1">
            <a:spLocks noGrp="1"/>
          </p:cNvSpPr>
          <p:nvPr>
            <p:ph type="subTitle" idx="14"/>
          </p:nvPr>
        </p:nvSpPr>
        <p:spPr>
          <a:xfrm>
            <a:off x="5802575" y="3861475"/>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3"/>
              </a:buClr>
              <a:buSzPts val="1600"/>
              <a:buNone/>
              <a:defRPr sz="1600" b="1">
                <a:solidFill>
                  <a:schemeClr val="accent3"/>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52" name="Google Shape;452;p30"/>
          <p:cNvSpPr txBox="1">
            <a:spLocks noGrp="1"/>
          </p:cNvSpPr>
          <p:nvPr>
            <p:ph type="body" idx="15"/>
          </p:nvPr>
        </p:nvSpPr>
        <p:spPr>
          <a:xfrm>
            <a:off x="5802575" y="4193775"/>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se Study 2">
  <p:cSld name="TITLE_ONLY_8">
    <p:bg>
      <p:bgPr>
        <a:solidFill>
          <a:schemeClr val="dk2"/>
        </a:solidFill>
        <a:effectLst/>
      </p:bgPr>
    </p:bg>
    <p:spTree>
      <p:nvGrpSpPr>
        <p:cNvPr id="1" name="Shape 453"/>
        <p:cNvGrpSpPr/>
        <p:nvPr/>
      </p:nvGrpSpPr>
      <p:grpSpPr>
        <a:xfrm>
          <a:off x="0" y="0"/>
          <a:ext cx="0" cy="0"/>
          <a:chOff x="0" y="0"/>
          <a:chExt cx="0" cy="0"/>
        </a:xfrm>
      </p:grpSpPr>
      <p:sp>
        <p:nvSpPr>
          <p:cNvPr id="454" name="Google Shape;454;p31"/>
          <p:cNvSpPr/>
          <p:nvPr/>
        </p:nvSpPr>
        <p:spPr>
          <a:xfrm>
            <a:off x="3979175" y="1167325"/>
            <a:ext cx="4248600" cy="282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0" y="-17975"/>
            <a:ext cx="4572000" cy="516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txBox="1">
            <a:spLocks noGrp="1"/>
          </p:cNvSpPr>
          <p:nvPr>
            <p:ph type="title"/>
          </p:nvPr>
        </p:nvSpPr>
        <p:spPr>
          <a:xfrm>
            <a:off x="457200" y="114300"/>
            <a:ext cx="36129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7" name="Google Shape;457;p3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31"/>
          <p:cNvSpPr txBox="1">
            <a:spLocks noGrp="1"/>
          </p:cNvSpPr>
          <p:nvPr>
            <p:ph type="subTitle" idx="2"/>
          </p:nvPr>
        </p:nvSpPr>
        <p:spPr>
          <a:xfrm>
            <a:off x="457200" y="1183877"/>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59" name="Google Shape;459;p31"/>
          <p:cNvSpPr txBox="1">
            <a:spLocks noGrp="1"/>
          </p:cNvSpPr>
          <p:nvPr>
            <p:ph type="body" idx="3"/>
          </p:nvPr>
        </p:nvSpPr>
        <p:spPr>
          <a:xfrm>
            <a:off x="464326" y="1504916"/>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0" name="Google Shape;460;p31"/>
          <p:cNvSpPr txBox="1">
            <a:spLocks noGrp="1"/>
          </p:cNvSpPr>
          <p:nvPr>
            <p:ph type="subTitle" idx="4"/>
          </p:nvPr>
        </p:nvSpPr>
        <p:spPr>
          <a:xfrm>
            <a:off x="457200" y="2422934"/>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61" name="Google Shape;461;p31"/>
          <p:cNvSpPr txBox="1">
            <a:spLocks noGrp="1"/>
          </p:cNvSpPr>
          <p:nvPr>
            <p:ph type="body" idx="5"/>
          </p:nvPr>
        </p:nvSpPr>
        <p:spPr>
          <a:xfrm>
            <a:off x="464326" y="2743982"/>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2" name="Google Shape;462;p31"/>
          <p:cNvSpPr txBox="1">
            <a:spLocks noGrp="1"/>
          </p:cNvSpPr>
          <p:nvPr>
            <p:ph type="subTitle" idx="6"/>
          </p:nvPr>
        </p:nvSpPr>
        <p:spPr>
          <a:xfrm>
            <a:off x="457200" y="3661991"/>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63" name="Google Shape;463;p31"/>
          <p:cNvSpPr txBox="1">
            <a:spLocks noGrp="1"/>
          </p:cNvSpPr>
          <p:nvPr>
            <p:ph type="body" idx="7"/>
          </p:nvPr>
        </p:nvSpPr>
        <p:spPr>
          <a:xfrm>
            <a:off x="464326" y="3983048"/>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4" name="Google Shape;464;p31"/>
          <p:cNvSpPr/>
          <p:nvPr/>
        </p:nvSpPr>
        <p:spPr>
          <a:xfrm rot="-2700000">
            <a:off x="4298674" y="2307864"/>
            <a:ext cx="546452" cy="543058"/>
          </a:xfrm>
          <a:prstGeom prst="roundRect">
            <a:avLst>
              <a:gd name="adj" fmla="val 5808"/>
            </a:avLst>
          </a:prstGeom>
          <a:solidFill>
            <a:srgbClr val="FFC6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pic>
        <p:nvPicPr>
          <p:cNvPr id="465" name="Google Shape;465;p3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66" name="Google Shape;466;p31"/>
          <p:cNvSpPr txBox="1"/>
          <p:nvPr/>
        </p:nvSpPr>
        <p:spPr>
          <a:xfrm>
            <a:off x="4832000" y="1586575"/>
            <a:ext cx="369300" cy="34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4800">
                <a:solidFill>
                  <a:srgbClr val="FFFFFF"/>
                </a:solidFill>
                <a:latin typeface="IBM Plex Sans SemiBold"/>
                <a:ea typeface="IBM Plex Sans SemiBold"/>
                <a:cs typeface="IBM Plex Sans SemiBold"/>
                <a:sym typeface="IBM Plex Sans SemiBold"/>
              </a:rPr>
              <a:t>“</a:t>
            </a:r>
            <a:endParaRPr sz="4800">
              <a:solidFill>
                <a:srgbClr val="FFFFFF"/>
              </a:solidFill>
              <a:latin typeface="IBM Plex Sans SemiBold"/>
              <a:ea typeface="IBM Plex Sans SemiBold"/>
              <a:cs typeface="IBM Plex Sans SemiBold"/>
              <a:sym typeface="IBM Plex Sans SemiBold"/>
            </a:endParaRPr>
          </a:p>
        </p:txBody>
      </p:sp>
      <p:sp>
        <p:nvSpPr>
          <p:cNvPr id="467" name="Google Shape;467;p31"/>
          <p:cNvSpPr txBox="1">
            <a:spLocks noGrp="1"/>
          </p:cNvSpPr>
          <p:nvPr>
            <p:ph type="body" idx="8"/>
          </p:nvPr>
        </p:nvSpPr>
        <p:spPr>
          <a:xfrm>
            <a:off x="5201300" y="1724600"/>
            <a:ext cx="2658300" cy="19851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468" name="Google Shape;468;p31"/>
          <p:cNvSpPr txBox="1">
            <a:spLocks noGrp="1"/>
          </p:cNvSpPr>
          <p:nvPr>
            <p:ph type="subTitle" idx="9"/>
          </p:nvPr>
        </p:nvSpPr>
        <p:spPr>
          <a:xfrm>
            <a:off x="5201300" y="4138300"/>
            <a:ext cx="2326500" cy="215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400"/>
              <a:buNone/>
              <a:defRPr sz="14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9" name="Google Shape;469;p31"/>
          <p:cNvSpPr txBox="1">
            <a:spLocks noGrp="1"/>
          </p:cNvSpPr>
          <p:nvPr>
            <p:ph type="subTitle" idx="13"/>
          </p:nvPr>
        </p:nvSpPr>
        <p:spPr>
          <a:xfrm>
            <a:off x="5201300" y="4434700"/>
            <a:ext cx="2326500" cy="215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200"/>
              <a:buNone/>
              <a:defRPr sz="1200">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grpSp>
        <p:nvGrpSpPr>
          <p:cNvPr id="470" name="Google Shape;470;p31"/>
          <p:cNvGrpSpPr/>
          <p:nvPr/>
        </p:nvGrpSpPr>
        <p:grpSpPr>
          <a:xfrm>
            <a:off x="8324124" y="4074525"/>
            <a:ext cx="939600" cy="935752"/>
            <a:chOff x="511165" y="3659475"/>
            <a:chExt cx="939600" cy="935752"/>
          </a:xfrm>
        </p:grpSpPr>
        <p:sp>
          <p:nvSpPr>
            <p:cNvPr id="471" name="Google Shape;471;p31"/>
            <p:cNvSpPr/>
            <p:nvPr/>
          </p:nvSpPr>
          <p:spPr>
            <a:xfrm>
              <a:off x="511165" y="3659475"/>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2" name="Google Shape;472;p31"/>
            <p:cNvSpPr/>
            <p:nvPr/>
          </p:nvSpPr>
          <p:spPr>
            <a:xfrm>
              <a:off x="511165" y="3833005"/>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3" name="Google Shape;473;p31"/>
            <p:cNvSpPr/>
            <p:nvPr/>
          </p:nvSpPr>
          <p:spPr>
            <a:xfrm>
              <a:off x="511165" y="4006536"/>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4" name="Google Shape;474;p31"/>
            <p:cNvSpPr/>
            <p:nvPr/>
          </p:nvSpPr>
          <p:spPr>
            <a:xfrm>
              <a:off x="511165" y="4180066"/>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5" name="Google Shape;475;p31"/>
            <p:cNvSpPr/>
            <p:nvPr/>
          </p:nvSpPr>
          <p:spPr>
            <a:xfrm>
              <a:off x="511165" y="4353597"/>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6" name="Google Shape;476;p31"/>
            <p:cNvSpPr/>
            <p:nvPr/>
          </p:nvSpPr>
          <p:spPr>
            <a:xfrm>
              <a:off x="511165" y="4527127"/>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ject Status">
  <p:cSld name="CUSTOM">
    <p:bg>
      <p:bgPr>
        <a:solidFill>
          <a:schemeClr val="dk1"/>
        </a:solidFill>
        <a:effectLst/>
      </p:bgPr>
    </p:bg>
    <p:spTree>
      <p:nvGrpSpPr>
        <p:cNvPr id="1" name="Shape 477"/>
        <p:cNvGrpSpPr/>
        <p:nvPr/>
      </p:nvGrpSpPr>
      <p:grpSpPr>
        <a:xfrm>
          <a:off x="0" y="0"/>
          <a:ext cx="0" cy="0"/>
          <a:chOff x="0" y="0"/>
          <a:chExt cx="0" cy="0"/>
        </a:xfrm>
      </p:grpSpPr>
      <p:sp>
        <p:nvSpPr>
          <p:cNvPr id="478" name="Google Shape;478;p3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9" name="Google Shape;479;p32"/>
          <p:cNvSpPr/>
          <p:nvPr/>
        </p:nvSpPr>
        <p:spPr>
          <a:xfrm>
            <a:off x="457188" y="2528811"/>
            <a:ext cx="1275900" cy="323700"/>
          </a:xfrm>
          <a:prstGeom prst="roundRect">
            <a:avLst>
              <a:gd name="adj" fmla="val 22637"/>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80" name="Google Shape;480;p32"/>
          <p:cNvSpPr/>
          <p:nvPr/>
        </p:nvSpPr>
        <p:spPr>
          <a:xfrm>
            <a:off x="457188" y="1760711"/>
            <a:ext cx="1275900" cy="323700"/>
          </a:xfrm>
          <a:prstGeom prst="roundRect">
            <a:avLst>
              <a:gd name="adj" fmla="val 22637"/>
            </a:avLst>
          </a:prstGeom>
          <a:solidFill>
            <a:srgbClr val="FF69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1" name="Google Shape;481;p32"/>
          <p:cNvSpPr/>
          <p:nvPr/>
        </p:nvSpPr>
        <p:spPr>
          <a:xfrm>
            <a:off x="457188" y="3296910"/>
            <a:ext cx="1275900" cy="3237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2" name="Google Shape;482;p32"/>
          <p:cNvSpPr/>
          <p:nvPr/>
        </p:nvSpPr>
        <p:spPr>
          <a:xfrm>
            <a:off x="457188" y="4065010"/>
            <a:ext cx="1275900" cy="323700"/>
          </a:xfrm>
          <a:prstGeom prst="roundRect">
            <a:avLst>
              <a:gd name="adj" fmla="val 22637"/>
            </a:avLst>
          </a:prstGeom>
          <a:solidFill>
            <a:srgbClr val="FFC6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3" name="Google Shape;483;p32"/>
          <p:cNvSpPr/>
          <p:nvPr/>
        </p:nvSpPr>
        <p:spPr>
          <a:xfrm>
            <a:off x="5594484" y="1760734"/>
            <a:ext cx="323700" cy="323700"/>
          </a:xfrm>
          <a:prstGeom prst="ellipse">
            <a:avLst/>
          </a:prstGeom>
          <a:solidFill>
            <a:srgbClr val="FF69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4" name="Google Shape;484;p32"/>
          <p:cNvSpPr/>
          <p:nvPr/>
        </p:nvSpPr>
        <p:spPr>
          <a:xfrm>
            <a:off x="5594484" y="2528828"/>
            <a:ext cx="323700" cy="323700"/>
          </a:xfrm>
          <a:prstGeom prst="ellipse">
            <a:avLst/>
          </a:prstGeom>
          <a:solidFill>
            <a:srgbClr val="0072C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5" name="Google Shape;485;p32"/>
          <p:cNvSpPr/>
          <p:nvPr/>
        </p:nvSpPr>
        <p:spPr>
          <a:xfrm>
            <a:off x="5594484" y="3296922"/>
            <a:ext cx="323700" cy="323700"/>
          </a:xfrm>
          <a:prstGeom prst="ellipse">
            <a:avLst/>
          </a:prstGeom>
          <a:solidFill>
            <a:srgbClr val="26D07C"/>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6" name="Google Shape;486;p32"/>
          <p:cNvSpPr/>
          <p:nvPr/>
        </p:nvSpPr>
        <p:spPr>
          <a:xfrm>
            <a:off x="5594484" y="4065016"/>
            <a:ext cx="323700" cy="323700"/>
          </a:xfrm>
          <a:prstGeom prst="ellipse">
            <a:avLst/>
          </a:prstGeom>
          <a:solidFill>
            <a:srgbClr val="FFC6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487" name="Google Shape;487;p32"/>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88" name="Google Shape;488;p3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3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32"/>
          <p:cNvSpPr txBox="1">
            <a:spLocks noGrp="1"/>
          </p:cNvSpPr>
          <p:nvPr>
            <p:ph type="subTitle" idx="2"/>
          </p:nvPr>
        </p:nvSpPr>
        <p:spPr>
          <a:xfrm>
            <a:off x="457200" y="1149700"/>
            <a:ext cx="12759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1" name="Google Shape;491;p32"/>
          <p:cNvSpPr txBox="1">
            <a:spLocks noGrp="1"/>
          </p:cNvSpPr>
          <p:nvPr>
            <p:ph type="subTitle" idx="3"/>
          </p:nvPr>
        </p:nvSpPr>
        <p:spPr>
          <a:xfrm>
            <a:off x="2222800" y="1149700"/>
            <a:ext cx="31143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2" name="Google Shape;492;p32"/>
          <p:cNvSpPr txBox="1">
            <a:spLocks noGrp="1"/>
          </p:cNvSpPr>
          <p:nvPr>
            <p:ph type="subTitle" idx="4"/>
          </p:nvPr>
        </p:nvSpPr>
        <p:spPr>
          <a:xfrm>
            <a:off x="5594475" y="1149700"/>
            <a:ext cx="1484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3" name="Google Shape;493;p32"/>
          <p:cNvSpPr txBox="1">
            <a:spLocks noGrp="1"/>
          </p:cNvSpPr>
          <p:nvPr>
            <p:ph type="subTitle" idx="5"/>
          </p:nvPr>
        </p:nvSpPr>
        <p:spPr>
          <a:xfrm>
            <a:off x="7395800" y="1149700"/>
            <a:ext cx="12759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4" name="Google Shape;494;p32"/>
          <p:cNvSpPr txBox="1">
            <a:spLocks noGrp="1"/>
          </p:cNvSpPr>
          <p:nvPr>
            <p:ph type="subTitle" idx="6"/>
          </p:nvPr>
        </p:nvSpPr>
        <p:spPr>
          <a:xfrm>
            <a:off x="457200" y="1760725"/>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5" name="Google Shape;495;p32"/>
          <p:cNvSpPr txBox="1">
            <a:spLocks noGrp="1"/>
          </p:cNvSpPr>
          <p:nvPr>
            <p:ph type="subTitle" idx="7"/>
          </p:nvPr>
        </p:nvSpPr>
        <p:spPr>
          <a:xfrm>
            <a:off x="457200" y="2528813"/>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6" name="Google Shape;496;p32"/>
          <p:cNvSpPr txBox="1">
            <a:spLocks noGrp="1"/>
          </p:cNvSpPr>
          <p:nvPr>
            <p:ph type="subTitle" idx="8"/>
          </p:nvPr>
        </p:nvSpPr>
        <p:spPr>
          <a:xfrm>
            <a:off x="457200" y="3296900"/>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7" name="Google Shape;497;p32"/>
          <p:cNvSpPr txBox="1">
            <a:spLocks noGrp="1"/>
          </p:cNvSpPr>
          <p:nvPr>
            <p:ph type="subTitle" idx="9"/>
          </p:nvPr>
        </p:nvSpPr>
        <p:spPr>
          <a:xfrm>
            <a:off x="457200" y="4055713"/>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8" name="Google Shape;498;p32"/>
          <p:cNvSpPr txBox="1">
            <a:spLocks noGrp="1"/>
          </p:cNvSpPr>
          <p:nvPr>
            <p:ph type="subTitle" idx="13"/>
          </p:nvPr>
        </p:nvSpPr>
        <p:spPr>
          <a:xfrm>
            <a:off x="2222800" y="1732400"/>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499" name="Google Shape;499;p32"/>
          <p:cNvSpPr txBox="1">
            <a:spLocks noGrp="1"/>
          </p:cNvSpPr>
          <p:nvPr>
            <p:ph type="subTitle" idx="14"/>
          </p:nvPr>
        </p:nvSpPr>
        <p:spPr>
          <a:xfrm>
            <a:off x="2222800" y="2528825"/>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0" name="Google Shape;500;p32"/>
          <p:cNvSpPr txBox="1">
            <a:spLocks noGrp="1"/>
          </p:cNvSpPr>
          <p:nvPr>
            <p:ph type="subTitle" idx="15"/>
          </p:nvPr>
        </p:nvSpPr>
        <p:spPr>
          <a:xfrm>
            <a:off x="2222800" y="3273463"/>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1" name="Google Shape;501;p32"/>
          <p:cNvSpPr txBox="1">
            <a:spLocks noGrp="1"/>
          </p:cNvSpPr>
          <p:nvPr>
            <p:ph type="subTitle" idx="16"/>
          </p:nvPr>
        </p:nvSpPr>
        <p:spPr>
          <a:xfrm>
            <a:off x="2222800" y="4065013"/>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2" name="Google Shape;502;p32"/>
          <p:cNvSpPr txBox="1">
            <a:spLocks noGrp="1"/>
          </p:cNvSpPr>
          <p:nvPr>
            <p:ph type="subTitle" idx="17"/>
          </p:nvPr>
        </p:nvSpPr>
        <p:spPr>
          <a:xfrm>
            <a:off x="5994375" y="1732400"/>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3" name="Google Shape;503;p32"/>
          <p:cNvSpPr txBox="1">
            <a:spLocks noGrp="1"/>
          </p:cNvSpPr>
          <p:nvPr>
            <p:ph type="subTitle" idx="18"/>
          </p:nvPr>
        </p:nvSpPr>
        <p:spPr>
          <a:xfrm>
            <a:off x="5994375" y="2528829"/>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4" name="Google Shape;504;p32"/>
          <p:cNvSpPr txBox="1">
            <a:spLocks noGrp="1"/>
          </p:cNvSpPr>
          <p:nvPr>
            <p:ph type="subTitle" idx="19"/>
          </p:nvPr>
        </p:nvSpPr>
        <p:spPr>
          <a:xfrm>
            <a:off x="5994375" y="3273469"/>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5" name="Google Shape;505;p32"/>
          <p:cNvSpPr txBox="1">
            <a:spLocks noGrp="1"/>
          </p:cNvSpPr>
          <p:nvPr>
            <p:ph type="subTitle" idx="20"/>
          </p:nvPr>
        </p:nvSpPr>
        <p:spPr>
          <a:xfrm>
            <a:off x="5994375" y="4065023"/>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6" name="Google Shape;506;p32"/>
          <p:cNvSpPr txBox="1">
            <a:spLocks noGrp="1"/>
          </p:cNvSpPr>
          <p:nvPr>
            <p:ph type="subTitle" idx="21"/>
          </p:nvPr>
        </p:nvSpPr>
        <p:spPr>
          <a:xfrm>
            <a:off x="7395800" y="1732400"/>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7" name="Google Shape;507;p32"/>
          <p:cNvSpPr txBox="1">
            <a:spLocks noGrp="1"/>
          </p:cNvSpPr>
          <p:nvPr>
            <p:ph type="subTitle" idx="22"/>
          </p:nvPr>
        </p:nvSpPr>
        <p:spPr>
          <a:xfrm>
            <a:off x="7395800" y="2528829"/>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8" name="Google Shape;508;p32"/>
          <p:cNvSpPr txBox="1">
            <a:spLocks noGrp="1"/>
          </p:cNvSpPr>
          <p:nvPr>
            <p:ph type="subTitle" idx="23"/>
          </p:nvPr>
        </p:nvSpPr>
        <p:spPr>
          <a:xfrm>
            <a:off x="7395800" y="3273471"/>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9" name="Google Shape;509;p32"/>
          <p:cNvSpPr txBox="1">
            <a:spLocks noGrp="1"/>
          </p:cNvSpPr>
          <p:nvPr>
            <p:ph type="subTitle" idx="24"/>
          </p:nvPr>
        </p:nvSpPr>
        <p:spPr>
          <a:xfrm>
            <a:off x="7395800" y="4065025"/>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Spacecraft"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32" name="Google Shape;32;p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34" name="Google Shape;34;p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p:nvPr/>
        </p:nvSpPr>
        <p:spPr>
          <a:xfrm>
            <a:off x="7446762" y="3555550"/>
            <a:ext cx="2761800" cy="2761500"/>
          </a:xfrm>
          <a:prstGeom prst="ellipse">
            <a:avLst/>
          </a:prstGeom>
          <a:noFill/>
          <a:ln w="19050" cap="flat" cmpd="sng">
            <a:solidFill>
              <a:srgbClr val="888B8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768531" y="3877386"/>
            <a:ext cx="2118000" cy="2118000"/>
          </a:xfrm>
          <a:prstGeom prst="ellipse">
            <a:avLst/>
          </a:prstGeom>
          <a:noFill/>
          <a:ln w="1905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117498" y="4226287"/>
            <a:ext cx="1420200" cy="1420200"/>
          </a:xfrm>
          <a:prstGeom prst="ellipse">
            <a:avLst/>
          </a:prstGeom>
          <a:noFill/>
          <a:ln w="1905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meline 2">
  <p:cSld name="TITLE_ONLY_10">
    <p:spTree>
      <p:nvGrpSpPr>
        <p:cNvPr id="1" name="Shape 544"/>
        <p:cNvGrpSpPr/>
        <p:nvPr/>
      </p:nvGrpSpPr>
      <p:grpSpPr>
        <a:xfrm>
          <a:off x="0" y="0"/>
          <a:ext cx="0" cy="0"/>
          <a:chOff x="0" y="0"/>
          <a:chExt cx="0" cy="0"/>
        </a:xfrm>
      </p:grpSpPr>
      <p:sp>
        <p:nvSpPr>
          <p:cNvPr id="545" name="Google Shape;545;p34"/>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6" name="Google Shape;546;p3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7" name="Google Shape;547;p3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548" name="Google Shape;548;p3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49" name="Google Shape;549;p34"/>
          <p:cNvCxnSpPr/>
          <p:nvPr/>
        </p:nvCxnSpPr>
        <p:spPr>
          <a:xfrm>
            <a:off x="-61225" y="1393000"/>
            <a:ext cx="8049000" cy="0"/>
          </a:xfrm>
          <a:prstGeom prst="straightConnector1">
            <a:avLst/>
          </a:prstGeom>
          <a:noFill/>
          <a:ln w="19050" cap="flat" cmpd="sng">
            <a:solidFill>
              <a:schemeClr val="accent5"/>
            </a:solidFill>
            <a:prstDash val="dash"/>
            <a:round/>
            <a:headEnd type="none" w="med" len="med"/>
            <a:tailEnd type="none" w="med" len="med"/>
          </a:ln>
        </p:spPr>
      </p:cxnSp>
      <p:cxnSp>
        <p:nvCxnSpPr>
          <p:cNvPr id="550" name="Google Shape;550;p34"/>
          <p:cNvCxnSpPr/>
          <p:nvPr/>
        </p:nvCxnSpPr>
        <p:spPr>
          <a:xfrm>
            <a:off x="7987570" y="1393075"/>
            <a:ext cx="0" cy="1195200"/>
          </a:xfrm>
          <a:prstGeom prst="straightConnector1">
            <a:avLst/>
          </a:prstGeom>
          <a:noFill/>
          <a:ln w="19050" cap="flat" cmpd="sng">
            <a:solidFill>
              <a:schemeClr val="accent5"/>
            </a:solidFill>
            <a:prstDash val="dash"/>
            <a:round/>
            <a:headEnd type="none" w="med" len="med"/>
            <a:tailEnd type="none" w="med" len="med"/>
          </a:ln>
        </p:spPr>
      </p:cxnSp>
      <p:cxnSp>
        <p:nvCxnSpPr>
          <p:cNvPr id="551" name="Google Shape;551;p34"/>
          <p:cNvCxnSpPr/>
          <p:nvPr/>
        </p:nvCxnSpPr>
        <p:spPr>
          <a:xfrm>
            <a:off x="1162520" y="2588275"/>
            <a:ext cx="6825000" cy="0"/>
          </a:xfrm>
          <a:prstGeom prst="straightConnector1">
            <a:avLst/>
          </a:prstGeom>
          <a:noFill/>
          <a:ln w="19050" cap="flat" cmpd="sng">
            <a:solidFill>
              <a:schemeClr val="accent5"/>
            </a:solidFill>
            <a:prstDash val="dash"/>
            <a:round/>
            <a:headEnd type="none" w="med" len="med"/>
            <a:tailEnd type="none" w="med" len="med"/>
          </a:ln>
        </p:spPr>
      </p:cxnSp>
      <p:cxnSp>
        <p:nvCxnSpPr>
          <p:cNvPr id="552" name="Google Shape;552;p34"/>
          <p:cNvCxnSpPr/>
          <p:nvPr/>
        </p:nvCxnSpPr>
        <p:spPr>
          <a:xfrm>
            <a:off x="1162520" y="2588275"/>
            <a:ext cx="0" cy="1195200"/>
          </a:xfrm>
          <a:prstGeom prst="straightConnector1">
            <a:avLst/>
          </a:prstGeom>
          <a:noFill/>
          <a:ln w="19050" cap="flat" cmpd="sng">
            <a:solidFill>
              <a:schemeClr val="accent5"/>
            </a:solidFill>
            <a:prstDash val="dash"/>
            <a:round/>
            <a:headEnd type="none" w="med" len="med"/>
            <a:tailEnd type="none" w="med" len="med"/>
          </a:ln>
        </p:spPr>
      </p:cxnSp>
      <p:cxnSp>
        <p:nvCxnSpPr>
          <p:cNvPr id="553" name="Google Shape;553;p34"/>
          <p:cNvCxnSpPr/>
          <p:nvPr/>
        </p:nvCxnSpPr>
        <p:spPr>
          <a:xfrm>
            <a:off x="1162513" y="3783475"/>
            <a:ext cx="8042700" cy="0"/>
          </a:xfrm>
          <a:prstGeom prst="straightConnector1">
            <a:avLst/>
          </a:prstGeom>
          <a:noFill/>
          <a:ln w="19050" cap="flat" cmpd="sng">
            <a:solidFill>
              <a:schemeClr val="accent5"/>
            </a:solidFill>
            <a:prstDash val="dash"/>
            <a:round/>
            <a:headEnd type="none" w="med" len="med"/>
            <a:tailEnd type="none" w="med" len="med"/>
          </a:ln>
        </p:spPr>
      </p:cxnSp>
      <p:sp>
        <p:nvSpPr>
          <p:cNvPr id="554" name="Google Shape;554;p34"/>
          <p:cNvSpPr/>
          <p:nvPr/>
        </p:nvSpPr>
        <p:spPr>
          <a:xfrm>
            <a:off x="1937350"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1</a:t>
            </a:r>
            <a:endParaRPr sz="2300">
              <a:solidFill>
                <a:srgbClr val="F7F7F7"/>
              </a:solidFill>
              <a:latin typeface="IBM Plex Sans Medium"/>
              <a:ea typeface="IBM Plex Sans Medium"/>
              <a:cs typeface="IBM Plex Sans Medium"/>
              <a:sym typeface="IBM Plex Sans Medium"/>
            </a:endParaRPr>
          </a:p>
        </p:txBody>
      </p:sp>
      <p:sp>
        <p:nvSpPr>
          <p:cNvPr id="555" name="Google Shape;555;p34"/>
          <p:cNvSpPr/>
          <p:nvPr/>
        </p:nvSpPr>
        <p:spPr>
          <a:xfrm>
            <a:off x="4334439"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2</a:t>
            </a:r>
            <a:endParaRPr sz="2300">
              <a:solidFill>
                <a:srgbClr val="F7F7F7"/>
              </a:solidFill>
              <a:latin typeface="IBM Plex Sans Medium"/>
              <a:ea typeface="IBM Plex Sans Medium"/>
              <a:cs typeface="IBM Plex Sans Medium"/>
              <a:sym typeface="IBM Plex Sans Medium"/>
            </a:endParaRPr>
          </a:p>
        </p:txBody>
      </p:sp>
      <p:sp>
        <p:nvSpPr>
          <p:cNvPr id="556" name="Google Shape;556;p34"/>
          <p:cNvSpPr/>
          <p:nvPr/>
        </p:nvSpPr>
        <p:spPr>
          <a:xfrm>
            <a:off x="6731528"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3</a:t>
            </a:r>
            <a:endParaRPr sz="2300">
              <a:solidFill>
                <a:srgbClr val="F7F7F7"/>
              </a:solidFill>
              <a:latin typeface="IBM Plex Sans Medium"/>
              <a:ea typeface="IBM Plex Sans Medium"/>
              <a:cs typeface="IBM Plex Sans Medium"/>
              <a:sym typeface="IBM Plex Sans Medium"/>
            </a:endParaRPr>
          </a:p>
        </p:txBody>
      </p:sp>
      <p:sp>
        <p:nvSpPr>
          <p:cNvPr id="557" name="Google Shape;557;p34"/>
          <p:cNvSpPr/>
          <p:nvPr/>
        </p:nvSpPr>
        <p:spPr>
          <a:xfrm>
            <a:off x="1937350"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4</a:t>
            </a:r>
            <a:endParaRPr sz="2300">
              <a:solidFill>
                <a:srgbClr val="F7F7F7"/>
              </a:solidFill>
              <a:latin typeface="IBM Plex Sans Medium"/>
              <a:ea typeface="IBM Plex Sans Medium"/>
              <a:cs typeface="IBM Plex Sans Medium"/>
              <a:sym typeface="IBM Plex Sans Medium"/>
            </a:endParaRPr>
          </a:p>
        </p:txBody>
      </p:sp>
      <p:sp>
        <p:nvSpPr>
          <p:cNvPr id="558" name="Google Shape;558;p34"/>
          <p:cNvSpPr/>
          <p:nvPr/>
        </p:nvSpPr>
        <p:spPr>
          <a:xfrm>
            <a:off x="4334439"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5</a:t>
            </a:r>
            <a:endParaRPr sz="2300">
              <a:solidFill>
                <a:srgbClr val="F7F7F7"/>
              </a:solidFill>
              <a:latin typeface="IBM Plex Sans Medium"/>
              <a:ea typeface="IBM Plex Sans Medium"/>
              <a:cs typeface="IBM Plex Sans Medium"/>
              <a:sym typeface="IBM Plex Sans Medium"/>
            </a:endParaRPr>
          </a:p>
        </p:txBody>
      </p:sp>
      <p:sp>
        <p:nvSpPr>
          <p:cNvPr id="559" name="Google Shape;559;p34"/>
          <p:cNvSpPr/>
          <p:nvPr/>
        </p:nvSpPr>
        <p:spPr>
          <a:xfrm>
            <a:off x="6731528"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6</a:t>
            </a:r>
            <a:endParaRPr sz="2300">
              <a:solidFill>
                <a:srgbClr val="F7F7F7"/>
              </a:solidFill>
              <a:latin typeface="IBM Plex Sans Medium"/>
              <a:ea typeface="IBM Plex Sans Medium"/>
              <a:cs typeface="IBM Plex Sans Medium"/>
              <a:sym typeface="IBM Plex Sans Medium"/>
            </a:endParaRPr>
          </a:p>
        </p:txBody>
      </p:sp>
      <p:sp>
        <p:nvSpPr>
          <p:cNvPr id="560" name="Google Shape;560;p34"/>
          <p:cNvSpPr/>
          <p:nvPr/>
        </p:nvSpPr>
        <p:spPr>
          <a:xfrm>
            <a:off x="1937350"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7</a:t>
            </a:r>
            <a:endParaRPr sz="2300">
              <a:solidFill>
                <a:srgbClr val="F7F7F7"/>
              </a:solidFill>
              <a:latin typeface="IBM Plex Sans Medium"/>
              <a:ea typeface="IBM Plex Sans Medium"/>
              <a:cs typeface="IBM Plex Sans Medium"/>
              <a:sym typeface="IBM Plex Sans Medium"/>
            </a:endParaRPr>
          </a:p>
        </p:txBody>
      </p:sp>
      <p:sp>
        <p:nvSpPr>
          <p:cNvPr id="561" name="Google Shape;561;p34"/>
          <p:cNvSpPr/>
          <p:nvPr/>
        </p:nvSpPr>
        <p:spPr>
          <a:xfrm>
            <a:off x="4334439"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dirty="0">
                <a:solidFill>
                  <a:srgbClr val="F7F7F7"/>
                </a:solidFill>
                <a:latin typeface="IBM Plex Sans Medium"/>
                <a:ea typeface="IBM Plex Sans Medium"/>
                <a:cs typeface="IBM Plex Sans Medium"/>
                <a:sym typeface="IBM Plex Sans Medium"/>
              </a:rPr>
              <a:t>8</a:t>
            </a:r>
            <a:endParaRPr sz="2300" dirty="0">
              <a:solidFill>
                <a:srgbClr val="F7F7F7"/>
              </a:solidFill>
              <a:latin typeface="IBM Plex Sans Medium"/>
              <a:ea typeface="IBM Plex Sans Medium"/>
              <a:cs typeface="IBM Plex Sans Medium"/>
              <a:sym typeface="IBM Plex Sans Medium"/>
            </a:endParaRPr>
          </a:p>
        </p:txBody>
      </p:sp>
      <p:sp>
        <p:nvSpPr>
          <p:cNvPr id="562" name="Google Shape;562;p34"/>
          <p:cNvSpPr/>
          <p:nvPr/>
        </p:nvSpPr>
        <p:spPr>
          <a:xfrm>
            <a:off x="6731528"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9</a:t>
            </a:r>
            <a:endParaRPr sz="2300">
              <a:solidFill>
                <a:srgbClr val="F7F7F7"/>
              </a:solidFill>
              <a:latin typeface="IBM Plex Sans Medium"/>
              <a:ea typeface="IBM Plex Sans Medium"/>
              <a:cs typeface="IBM Plex Sans Medium"/>
              <a:sym typeface="IBM Plex Sans Medium"/>
            </a:endParaRPr>
          </a:p>
        </p:txBody>
      </p:sp>
      <p:sp>
        <p:nvSpPr>
          <p:cNvPr id="563" name="Google Shape;563;p34"/>
          <p:cNvSpPr txBox="1">
            <a:spLocks noGrp="1"/>
          </p:cNvSpPr>
          <p:nvPr>
            <p:ph type="subTitle" idx="2"/>
          </p:nvPr>
        </p:nvSpPr>
        <p:spPr>
          <a:xfrm>
            <a:off x="1293450"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4" name="Google Shape;564;p34"/>
          <p:cNvSpPr txBox="1">
            <a:spLocks noGrp="1"/>
          </p:cNvSpPr>
          <p:nvPr>
            <p:ph type="subTitle" idx="3"/>
          </p:nvPr>
        </p:nvSpPr>
        <p:spPr>
          <a:xfrm>
            <a:off x="1293450"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5" name="Google Shape;565;p34"/>
          <p:cNvSpPr txBox="1">
            <a:spLocks noGrp="1"/>
          </p:cNvSpPr>
          <p:nvPr>
            <p:ph type="subTitle" idx="4"/>
          </p:nvPr>
        </p:nvSpPr>
        <p:spPr>
          <a:xfrm>
            <a:off x="1293450"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6" name="Google Shape;566;p34"/>
          <p:cNvSpPr txBox="1">
            <a:spLocks noGrp="1"/>
          </p:cNvSpPr>
          <p:nvPr>
            <p:ph type="subTitle" idx="5"/>
          </p:nvPr>
        </p:nvSpPr>
        <p:spPr>
          <a:xfrm>
            <a:off x="3690488"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7" name="Google Shape;567;p34"/>
          <p:cNvSpPr txBox="1">
            <a:spLocks noGrp="1"/>
          </p:cNvSpPr>
          <p:nvPr>
            <p:ph type="subTitle" idx="6"/>
          </p:nvPr>
        </p:nvSpPr>
        <p:spPr>
          <a:xfrm>
            <a:off x="3690488"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8" name="Google Shape;568;p34"/>
          <p:cNvSpPr txBox="1">
            <a:spLocks noGrp="1"/>
          </p:cNvSpPr>
          <p:nvPr>
            <p:ph type="subTitle" idx="7"/>
          </p:nvPr>
        </p:nvSpPr>
        <p:spPr>
          <a:xfrm>
            <a:off x="3690488"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9" name="Google Shape;569;p34"/>
          <p:cNvSpPr txBox="1">
            <a:spLocks noGrp="1"/>
          </p:cNvSpPr>
          <p:nvPr>
            <p:ph type="subTitle" idx="8"/>
          </p:nvPr>
        </p:nvSpPr>
        <p:spPr>
          <a:xfrm>
            <a:off x="6087538"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70" name="Google Shape;570;p34"/>
          <p:cNvSpPr txBox="1">
            <a:spLocks noGrp="1"/>
          </p:cNvSpPr>
          <p:nvPr>
            <p:ph type="subTitle" idx="9"/>
          </p:nvPr>
        </p:nvSpPr>
        <p:spPr>
          <a:xfrm>
            <a:off x="6087538"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71" name="Google Shape;571;p34"/>
          <p:cNvSpPr txBox="1">
            <a:spLocks noGrp="1"/>
          </p:cNvSpPr>
          <p:nvPr>
            <p:ph type="subTitle" idx="13"/>
          </p:nvPr>
        </p:nvSpPr>
        <p:spPr>
          <a:xfrm>
            <a:off x="6087538"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1">
  <p:cSld name="CUSTOM_2">
    <p:spTree>
      <p:nvGrpSpPr>
        <p:cNvPr id="1" name="Shape 572"/>
        <p:cNvGrpSpPr/>
        <p:nvPr/>
      </p:nvGrpSpPr>
      <p:grpSpPr>
        <a:xfrm>
          <a:off x="0" y="0"/>
          <a:ext cx="0" cy="0"/>
          <a:chOff x="0" y="0"/>
          <a:chExt cx="0" cy="0"/>
        </a:xfrm>
      </p:grpSpPr>
      <p:sp>
        <p:nvSpPr>
          <p:cNvPr id="573" name="Google Shape;573;p35"/>
          <p:cNvSpPr/>
          <p:nvPr/>
        </p:nvSpPr>
        <p:spPr>
          <a:xfrm>
            <a:off x="1429800" y="1165650"/>
            <a:ext cx="6960600" cy="3273000"/>
          </a:xfrm>
          <a:prstGeom prst="roundRect">
            <a:avLst>
              <a:gd name="adj" fmla="val 22637"/>
            </a:avLst>
          </a:prstGeom>
          <a:noFill/>
          <a:ln w="19050" cap="flat" cmpd="sng">
            <a:solidFill>
              <a:schemeClr val="dk2"/>
            </a:solidFill>
            <a:prstDash val="dash"/>
            <a:round/>
            <a:headEnd type="none" w="sm" len="sm"/>
            <a:tailEnd type="none" w="sm" len="sm"/>
          </a:ln>
        </p:spPr>
        <p:txBody>
          <a:bodyPr spcFirstLastPara="1" wrap="square" lIns="57150" tIns="57150" rIns="57150" bIns="57150" anchor="ctr" anchorCtr="0">
            <a:noAutofit/>
          </a:bodyPr>
          <a:lstStyle/>
          <a:p>
            <a:pPr marL="0" lvl="0" indent="0" algn="ctr" rtl="0">
              <a:spcBef>
                <a:spcPts val="0"/>
              </a:spcBef>
              <a:spcAft>
                <a:spcPts val="0"/>
              </a:spcAft>
              <a:buNone/>
            </a:pPr>
            <a:endParaRPr sz="1000">
              <a:solidFill>
                <a:srgbClr val="000000"/>
              </a:solidFill>
              <a:latin typeface="IBM Plex Sans"/>
              <a:ea typeface="IBM Plex Sans"/>
              <a:cs typeface="IBM Plex Sans"/>
              <a:sym typeface="IBM Plex Sans"/>
            </a:endParaRPr>
          </a:p>
        </p:txBody>
      </p:sp>
      <p:sp>
        <p:nvSpPr>
          <p:cNvPr id="574" name="Google Shape;574;p35"/>
          <p:cNvSpPr/>
          <p:nvPr/>
        </p:nvSpPr>
        <p:spPr>
          <a:xfrm>
            <a:off x="1277400" y="1013250"/>
            <a:ext cx="6960600" cy="3273000"/>
          </a:xfrm>
          <a:prstGeom prst="roundRect">
            <a:avLst>
              <a:gd name="adj" fmla="val 22637"/>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1000">
              <a:solidFill>
                <a:srgbClr val="000000"/>
              </a:solidFill>
              <a:latin typeface="IBM Plex Sans"/>
              <a:ea typeface="IBM Plex Sans"/>
              <a:cs typeface="IBM Plex Sans"/>
              <a:sym typeface="IBM Plex Sans"/>
            </a:endParaRPr>
          </a:p>
        </p:txBody>
      </p:sp>
      <p:sp>
        <p:nvSpPr>
          <p:cNvPr id="575" name="Google Shape;575;p35"/>
          <p:cNvSpPr txBox="1"/>
          <p:nvPr/>
        </p:nvSpPr>
        <p:spPr>
          <a:xfrm>
            <a:off x="1859150" y="1302263"/>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7F7F7"/>
                </a:solidFill>
                <a:latin typeface="IBM Plex Sans"/>
                <a:ea typeface="IBM Plex Sans"/>
                <a:cs typeface="IBM Plex Sans"/>
                <a:sym typeface="IBM Plex Sans"/>
              </a:rPr>
              <a:t>“</a:t>
            </a:r>
            <a:endParaRPr sz="6000" b="1">
              <a:solidFill>
                <a:srgbClr val="F7F7F7"/>
              </a:solidFill>
              <a:latin typeface="IBM Plex Sans"/>
              <a:ea typeface="IBM Plex Sans"/>
              <a:cs typeface="IBM Plex Sans"/>
              <a:sym typeface="IBM Plex Sans"/>
            </a:endParaRPr>
          </a:p>
        </p:txBody>
      </p:sp>
      <p:grpSp>
        <p:nvGrpSpPr>
          <p:cNvPr id="576" name="Google Shape;576;p35"/>
          <p:cNvGrpSpPr/>
          <p:nvPr/>
        </p:nvGrpSpPr>
        <p:grpSpPr>
          <a:xfrm>
            <a:off x="753611" y="2137138"/>
            <a:ext cx="1029335" cy="1025218"/>
            <a:chOff x="3000325" y="3156400"/>
            <a:chExt cx="881054" cy="877530"/>
          </a:xfrm>
        </p:grpSpPr>
        <p:sp>
          <p:nvSpPr>
            <p:cNvPr id="577" name="Google Shape;577;p35"/>
            <p:cNvSpPr/>
            <p:nvPr/>
          </p:nvSpPr>
          <p:spPr>
            <a:xfrm>
              <a:off x="3791679"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3791679"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3791679"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3791679"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3791679"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3000325"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3000325"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3000325"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3000325"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3000325"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3198163"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3198163"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8163"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3198163"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3198163"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3396002"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3396002"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3396002"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3396002"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3396002"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3593840"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3593840"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3593840"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3593840"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3593840"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3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03" name="Google Shape;603;p35"/>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604" name="Google Shape;604;p3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35"/>
          <p:cNvSpPr txBox="1">
            <a:spLocks noGrp="1"/>
          </p:cNvSpPr>
          <p:nvPr>
            <p:ph type="body" idx="2"/>
          </p:nvPr>
        </p:nvSpPr>
        <p:spPr>
          <a:xfrm>
            <a:off x="2374250" y="1579200"/>
            <a:ext cx="5389200" cy="1907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606" name="Google Shape;606;p35"/>
          <p:cNvSpPr txBox="1">
            <a:spLocks noGrp="1"/>
          </p:cNvSpPr>
          <p:nvPr>
            <p:ph type="subTitle" idx="3"/>
          </p:nvPr>
        </p:nvSpPr>
        <p:spPr>
          <a:xfrm>
            <a:off x="4394950" y="3486750"/>
            <a:ext cx="3368400" cy="2154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400"/>
              <a:buNone/>
              <a:defRPr sz="1400" b="1">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07" name="Google Shape;607;p35"/>
          <p:cNvSpPr txBox="1">
            <a:spLocks noGrp="1"/>
          </p:cNvSpPr>
          <p:nvPr>
            <p:ph type="subTitle" idx="4"/>
          </p:nvPr>
        </p:nvSpPr>
        <p:spPr>
          <a:xfrm>
            <a:off x="4394950" y="3783150"/>
            <a:ext cx="3368400" cy="2154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200"/>
              <a:buNone/>
              <a:defRPr sz="1200">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2">
  <p:cSld name="TITLE_ONLY_1_2_2">
    <p:bg>
      <p:bgPr>
        <a:solidFill>
          <a:schemeClr val="dk1"/>
        </a:solidFill>
        <a:effectLst/>
      </p:bgPr>
    </p:bg>
    <p:spTree>
      <p:nvGrpSpPr>
        <p:cNvPr id="1" name="Shape 608"/>
        <p:cNvGrpSpPr/>
        <p:nvPr/>
      </p:nvGrpSpPr>
      <p:grpSpPr>
        <a:xfrm>
          <a:off x="0" y="0"/>
          <a:ext cx="0" cy="0"/>
          <a:chOff x="0" y="0"/>
          <a:chExt cx="0" cy="0"/>
        </a:xfrm>
      </p:grpSpPr>
      <p:sp>
        <p:nvSpPr>
          <p:cNvPr id="609" name="Google Shape;609;p3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10" name="Google Shape;610;p36"/>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611" name="Google Shape;611;p36"/>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12" name="Google Shape;612;p36"/>
          <p:cNvGrpSpPr/>
          <p:nvPr/>
        </p:nvGrpSpPr>
        <p:grpSpPr>
          <a:xfrm rot="10800000">
            <a:off x="7321000" y="1228430"/>
            <a:ext cx="754100" cy="3057840"/>
            <a:chOff x="1409525" y="1524925"/>
            <a:chExt cx="754100" cy="2588100"/>
          </a:xfrm>
        </p:grpSpPr>
        <p:sp>
          <p:nvSpPr>
            <p:cNvPr id="613" name="Google Shape;613;p36"/>
            <p:cNvSpPr/>
            <p:nvPr/>
          </p:nvSpPr>
          <p:spPr>
            <a:xfrm>
              <a:off x="1409525" y="1524925"/>
              <a:ext cx="222600" cy="25881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1508425" y="39120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1508425" y="15249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6"/>
          <p:cNvGrpSpPr/>
          <p:nvPr/>
        </p:nvGrpSpPr>
        <p:grpSpPr>
          <a:xfrm>
            <a:off x="1068925" y="1228369"/>
            <a:ext cx="754100" cy="3057840"/>
            <a:chOff x="1409525" y="1524925"/>
            <a:chExt cx="754100" cy="2588100"/>
          </a:xfrm>
        </p:grpSpPr>
        <p:sp>
          <p:nvSpPr>
            <p:cNvPr id="617" name="Google Shape;617;p36"/>
            <p:cNvSpPr/>
            <p:nvPr/>
          </p:nvSpPr>
          <p:spPr>
            <a:xfrm>
              <a:off x="1409525" y="1524925"/>
              <a:ext cx="222600" cy="25881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1508425" y="39120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1508425" y="15249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6"/>
          <p:cNvSpPr txBox="1"/>
          <p:nvPr/>
        </p:nvSpPr>
        <p:spPr>
          <a:xfrm>
            <a:off x="1706750" y="1530863"/>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C5D0D"/>
                </a:solidFill>
                <a:latin typeface="IBM Plex Sans"/>
                <a:ea typeface="IBM Plex Sans"/>
                <a:cs typeface="IBM Plex Sans"/>
                <a:sym typeface="IBM Plex Sans"/>
              </a:rPr>
              <a:t>“</a:t>
            </a:r>
            <a:endParaRPr sz="6000" b="1">
              <a:solidFill>
                <a:srgbClr val="FC5D0D"/>
              </a:solidFill>
              <a:latin typeface="IBM Plex Sans"/>
              <a:ea typeface="IBM Plex Sans"/>
              <a:cs typeface="IBM Plex Sans"/>
              <a:sym typeface="IBM Plex Sans"/>
            </a:endParaRPr>
          </a:p>
        </p:txBody>
      </p:sp>
      <p:sp>
        <p:nvSpPr>
          <p:cNvPr id="621" name="Google Shape;621;p3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2" name="Google Shape;622;p36"/>
          <p:cNvSpPr txBox="1">
            <a:spLocks noGrp="1"/>
          </p:cNvSpPr>
          <p:nvPr>
            <p:ph type="body" idx="2"/>
          </p:nvPr>
        </p:nvSpPr>
        <p:spPr>
          <a:xfrm>
            <a:off x="2221850" y="1733450"/>
            <a:ext cx="5226600" cy="16719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623" name="Google Shape;623;p36"/>
          <p:cNvSpPr txBox="1">
            <a:spLocks noGrp="1"/>
          </p:cNvSpPr>
          <p:nvPr>
            <p:ph type="subTitle" idx="3"/>
          </p:nvPr>
        </p:nvSpPr>
        <p:spPr>
          <a:xfrm>
            <a:off x="4181583" y="3405350"/>
            <a:ext cx="3266700" cy="1887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400"/>
              <a:buNone/>
              <a:defRPr sz="1400" b="1">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24" name="Google Shape;624;p36"/>
          <p:cNvSpPr txBox="1">
            <a:spLocks noGrp="1"/>
          </p:cNvSpPr>
          <p:nvPr>
            <p:ph type="subTitle" idx="4"/>
          </p:nvPr>
        </p:nvSpPr>
        <p:spPr>
          <a:xfrm>
            <a:off x="4181583" y="3665134"/>
            <a:ext cx="3266700" cy="1887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200"/>
              <a:buNone/>
              <a:defRPr sz="1200">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3">
  <p:cSld name="TITLE_ONLY_11">
    <p:spTree>
      <p:nvGrpSpPr>
        <p:cNvPr id="1" name="Shape 625"/>
        <p:cNvGrpSpPr/>
        <p:nvPr/>
      </p:nvGrpSpPr>
      <p:grpSpPr>
        <a:xfrm>
          <a:off x="0" y="0"/>
          <a:ext cx="0" cy="0"/>
          <a:chOff x="0" y="0"/>
          <a:chExt cx="0" cy="0"/>
        </a:xfrm>
      </p:grpSpPr>
      <p:sp>
        <p:nvSpPr>
          <p:cNvPr id="626" name="Google Shape;626;p3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7" name="Google Shape;627;p3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28" name="Google Shape;628;p37"/>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629" name="Google Shape;629;p37"/>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0" name="Google Shape;630;p37"/>
          <p:cNvSpPr txBox="1"/>
          <p:nvPr/>
        </p:nvSpPr>
        <p:spPr>
          <a:xfrm>
            <a:off x="2945100" y="1534806"/>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C5D0D"/>
                </a:solidFill>
                <a:latin typeface="IBM Plex Sans"/>
                <a:ea typeface="IBM Plex Sans"/>
                <a:cs typeface="IBM Plex Sans"/>
                <a:sym typeface="IBM Plex Sans"/>
              </a:rPr>
              <a:t>“</a:t>
            </a:r>
            <a:endParaRPr sz="6000" b="1">
              <a:solidFill>
                <a:srgbClr val="FC5D0D"/>
              </a:solidFill>
              <a:latin typeface="IBM Plex Sans"/>
              <a:ea typeface="IBM Plex Sans"/>
              <a:cs typeface="IBM Plex Sans"/>
              <a:sym typeface="IBM Plex Sans"/>
            </a:endParaRPr>
          </a:p>
        </p:txBody>
      </p:sp>
      <p:sp>
        <p:nvSpPr>
          <p:cNvPr id="631" name="Google Shape;631;p37"/>
          <p:cNvSpPr txBox="1">
            <a:spLocks noGrp="1"/>
          </p:cNvSpPr>
          <p:nvPr>
            <p:ph type="body" idx="2"/>
          </p:nvPr>
        </p:nvSpPr>
        <p:spPr>
          <a:xfrm>
            <a:off x="3460200" y="1737406"/>
            <a:ext cx="5226600" cy="30681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Font typeface="IBM Plex Sans Light"/>
              <a:buChar char="■"/>
              <a:defRPr>
                <a:solidFill>
                  <a:schemeClr val="dk2"/>
                </a:solidFill>
                <a:latin typeface="IBM Plex Sans Light"/>
                <a:ea typeface="IBM Plex Sans Light"/>
                <a:cs typeface="IBM Plex Sans Light"/>
                <a:sym typeface="IBM Plex Sans Light"/>
              </a:defRPr>
            </a:lvl1pPr>
            <a:lvl2pPr marL="914400" lvl="1"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2pPr>
            <a:lvl3pPr marL="1371600" lvl="2"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3pPr>
            <a:lvl4pPr marL="1828800" lvl="3"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4pPr>
            <a:lvl5pPr marL="2286000" lvl="4"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5pPr>
            <a:lvl6pPr marL="2743200" lvl="5"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6pPr>
            <a:lvl7pPr marL="3200400" lvl="6"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7pPr>
            <a:lvl8pPr marL="3657600" lvl="7"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8pPr>
            <a:lvl9pPr marL="4114800" lvl="8"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9pPr>
          </a:lstStyle>
          <a:p>
            <a:endParaRPr/>
          </a:p>
        </p:txBody>
      </p:sp>
      <p:sp>
        <p:nvSpPr>
          <p:cNvPr id="632" name="Google Shape;632;p37"/>
          <p:cNvSpPr txBox="1">
            <a:spLocks noGrp="1"/>
          </p:cNvSpPr>
          <p:nvPr>
            <p:ph type="subTitle" idx="3"/>
          </p:nvPr>
        </p:nvSpPr>
        <p:spPr>
          <a:xfrm>
            <a:off x="619177" y="3707675"/>
            <a:ext cx="2243400" cy="1887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1400"/>
              <a:buNone/>
              <a:defRPr sz="14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3" name="Google Shape;633;p37"/>
          <p:cNvSpPr txBox="1">
            <a:spLocks noGrp="1"/>
          </p:cNvSpPr>
          <p:nvPr>
            <p:ph type="subTitle" idx="4"/>
          </p:nvPr>
        </p:nvSpPr>
        <p:spPr>
          <a:xfrm>
            <a:off x="619177" y="3967454"/>
            <a:ext cx="2243400" cy="1887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dk2"/>
              </a:buClr>
              <a:buSzPts val="1200"/>
              <a:buNone/>
              <a:defRPr sz="12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634" name="Google Shape;634;p37"/>
          <p:cNvSpPr>
            <a:spLocks noGrp="1"/>
          </p:cNvSpPr>
          <p:nvPr>
            <p:ph type="pic" idx="5"/>
          </p:nvPr>
        </p:nvSpPr>
        <p:spPr>
          <a:xfrm>
            <a:off x="840575" y="1737400"/>
            <a:ext cx="1800600" cy="1800600"/>
          </a:xfrm>
          <a:prstGeom prst="ellipse">
            <a:avLst/>
          </a:prstGeom>
          <a:noFill/>
          <a:ln>
            <a:noFill/>
          </a:ln>
        </p:spPr>
      </p:sp>
      <p:cxnSp>
        <p:nvCxnSpPr>
          <p:cNvPr id="635" name="Google Shape;635;p37"/>
          <p:cNvCxnSpPr>
            <a:stCxn id="634" idx="2"/>
          </p:cNvCxnSpPr>
          <p:nvPr/>
        </p:nvCxnSpPr>
        <p:spPr>
          <a:xfrm rot="10800000">
            <a:off x="-270925" y="2637700"/>
            <a:ext cx="1111500" cy="0"/>
          </a:xfrm>
          <a:prstGeom prst="straightConnector1">
            <a:avLst/>
          </a:prstGeom>
          <a:noFill/>
          <a:ln w="19050" cap="flat" cmpd="sng">
            <a:solidFill>
              <a:schemeClr val="accent1"/>
            </a:solidFill>
            <a:prstDash val="dash"/>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vent Announcement">
  <p:cSld name="CUSTOM_1">
    <p:bg>
      <p:bgPr>
        <a:solidFill>
          <a:schemeClr val="accent1"/>
        </a:solidFill>
        <a:effectLst/>
      </p:bgPr>
    </p:bg>
    <p:spTree>
      <p:nvGrpSpPr>
        <p:cNvPr id="1" name="Shape 636"/>
        <p:cNvGrpSpPr/>
        <p:nvPr/>
      </p:nvGrpSpPr>
      <p:grpSpPr>
        <a:xfrm>
          <a:off x="0" y="0"/>
          <a:ext cx="0" cy="0"/>
          <a:chOff x="0" y="0"/>
          <a:chExt cx="0" cy="0"/>
        </a:xfrm>
      </p:grpSpPr>
      <p:sp>
        <p:nvSpPr>
          <p:cNvPr id="637" name="Google Shape;637;p38"/>
          <p:cNvSpPr/>
          <p:nvPr/>
        </p:nvSpPr>
        <p:spPr>
          <a:xfrm>
            <a:off x="457200" y="2282425"/>
            <a:ext cx="3898800" cy="2289000"/>
          </a:xfrm>
          <a:prstGeom prst="roundRect">
            <a:avLst>
              <a:gd name="adj" fmla="val 16667"/>
            </a:avLst>
          </a:prstGeom>
          <a:solidFill>
            <a:srgbClr val="FFC6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38" name="Google Shape;638;p38"/>
          <p:cNvSpPr/>
          <p:nvPr/>
        </p:nvSpPr>
        <p:spPr>
          <a:xfrm>
            <a:off x="3400475" y="114300"/>
            <a:ext cx="5286300" cy="5413500"/>
          </a:xfrm>
          <a:prstGeom prst="roundRect">
            <a:avLst>
              <a:gd name="adj" fmla="val 5591"/>
            </a:avLst>
          </a:prstGeom>
          <a:solidFill>
            <a:srgbClr val="F7F7F7"/>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grpSp>
        <p:nvGrpSpPr>
          <p:cNvPr id="639" name="Google Shape;639;p38"/>
          <p:cNvGrpSpPr/>
          <p:nvPr/>
        </p:nvGrpSpPr>
        <p:grpSpPr>
          <a:xfrm>
            <a:off x="8119923" y="3779397"/>
            <a:ext cx="795465" cy="792208"/>
            <a:chOff x="137675" y="266700"/>
            <a:chExt cx="939600" cy="935752"/>
          </a:xfrm>
        </p:grpSpPr>
        <p:sp>
          <p:nvSpPr>
            <p:cNvPr id="640" name="Google Shape;640;p38"/>
            <p:cNvSpPr/>
            <p:nvPr/>
          </p:nvSpPr>
          <p:spPr>
            <a:xfrm>
              <a:off x="137675" y="266700"/>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1" name="Google Shape;641;p38"/>
            <p:cNvSpPr/>
            <p:nvPr/>
          </p:nvSpPr>
          <p:spPr>
            <a:xfrm>
              <a:off x="137675" y="440230"/>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2" name="Google Shape;642;p38"/>
            <p:cNvSpPr/>
            <p:nvPr/>
          </p:nvSpPr>
          <p:spPr>
            <a:xfrm>
              <a:off x="137675" y="613761"/>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3" name="Google Shape;643;p38"/>
            <p:cNvSpPr/>
            <p:nvPr/>
          </p:nvSpPr>
          <p:spPr>
            <a:xfrm>
              <a:off x="137675" y="787291"/>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4" name="Google Shape;644;p38"/>
            <p:cNvSpPr/>
            <p:nvPr/>
          </p:nvSpPr>
          <p:spPr>
            <a:xfrm>
              <a:off x="137675" y="960822"/>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5" name="Google Shape;645;p38"/>
            <p:cNvSpPr/>
            <p:nvPr/>
          </p:nvSpPr>
          <p:spPr>
            <a:xfrm>
              <a:off x="137675" y="1134352"/>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pic>
        <p:nvPicPr>
          <p:cNvPr id="646" name="Google Shape;646;p38"/>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647" name="Google Shape;647;p3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48" name="Google Shape;648;p38"/>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9" name="Google Shape;649;p38"/>
          <p:cNvSpPr txBox="1">
            <a:spLocks noGrp="1"/>
          </p:cNvSpPr>
          <p:nvPr>
            <p:ph type="subTitle" idx="2"/>
          </p:nvPr>
        </p:nvSpPr>
        <p:spPr>
          <a:xfrm>
            <a:off x="727575" y="2685725"/>
            <a:ext cx="2237100" cy="8649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0" name="Google Shape;650;p38"/>
          <p:cNvSpPr txBox="1">
            <a:spLocks noGrp="1"/>
          </p:cNvSpPr>
          <p:nvPr>
            <p:ph type="subTitle" idx="3"/>
          </p:nvPr>
        </p:nvSpPr>
        <p:spPr>
          <a:xfrm>
            <a:off x="727575" y="3626825"/>
            <a:ext cx="2237100" cy="6450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sz="1600" b="1"/>
            </a:lvl1pPr>
            <a:lvl2pPr lvl="1">
              <a:lnSpc>
                <a:spcPct val="100000"/>
              </a:lnSpc>
              <a:spcBef>
                <a:spcPts val="0"/>
              </a:spcBef>
              <a:spcAft>
                <a:spcPts val="0"/>
              </a:spcAft>
              <a:buSzPts val="1800"/>
              <a:buNone/>
              <a:defRPr sz="1800" b="1"/>
            </a:lvl2pPr>
            <a:lvl3pPr lvl="2">
              <a:lnSpc>
                <a:spcPct val="100000"/>
              </a:lnSpc>
              <a:spcBef>
                <a:spcPts val="0"/>
              </a:spcBef>
              <a:spcAft>
                <a:spcPts val="0"/>
              </a:spcAft>
              <a:buSzPts val="1800"/>
              <a:buNone/>
              <a:defRPr sz="1800" b="1"/>
            </a:lvl3pPr>
            <a:lvl4pPr lvl="3">
              <a:lnSpc>
                <a:spcPct val="100000"/>
              </a:lnSpc>
              <a:spcBef>
                <a:spcPts val="0"/>
              </a:spcBef>
              <a:spcAft>
                <a:spcPts val="0"/>
              </a:spcAft>
              <a:buSzPts val="1800"/>
              <a:buNone/>
              <a:defRPr sz="1800" b="1"/>
            </a:lvl4pPr>
            <a:lvl5pPr lvl="4">
              <a:lnSpc>
                <a:spcPct val="100000"/>
              </a:lnSpc>
              <a:spcBef>
                <a:spcPts val="0"/>
              </a:spcBef>
              <a:spcAft>
                <a:spcPts val="0"/>
              </a:spcAft>
              <a:buSzPts val="1800"/>
              <a:buNone/>
              <a:defRPr sz="1800" b="1"/>
            </a:lvl5pPr>
            <a:lvl6pPr lvl="5">
              <a:lnSpc>
                <a:spcPct val="100000"/>
              </a:lnSpc>
              <a:spcBef>
                <a:spcPts val="0"/>
              </a:spcBef>
              <a:spcAft>
                <a:spcPts val="0"/>
              </a:spcAft>
              <a:buSzPts val="1800"/>
              <a:buNone/>
              <a:defRPr sz="1800" b="1"/>
            </a:lvl6pPr>
            <a:lvl7pPr lvl="6">
              <a:lnSpc>
                <a:spcPct val="100000"/>
              </a:lnSpc>
              <a:spcBef>
                <a:spcPts val="0"/>
              </a:spcBef>
              <a:spcAft>
                <a:spcPts val="0"/>
              </a:spcAft>
              <a:buSzPts val="1800"/>
              <a:buNone/>
              <a:defRPr sz="1800" b="1"/>
            </a:lvl7pPr>
            <a:lvl8pPr lvl="7">
              <a:lnSpc>
                <a:spcPct val="100000"/>
              </a:lnSpc>
              <a:spcBef>
                <a:spcPts val="0"/>
              </a:spcBef>
              <a:spcAft>
                <a:spcPts val="0"/>
              </a:spcAft>
              <a:buSzPts val="1800"/>
              <a:buNone/>
              <a:defRPr sz="1800" b="1"/>
            </a:lvl8pPr>
            <a:lvl9pPr lvl="8">
              <a:lnSpc>
                <a:spcPct val="100000"/>
              </a:lnSpc>
              <a:spcBef>
                <a:spcPts val="0"/>
              </a:spcBef>
              <a:spcAft>
                <a:spcPts val="0"/>
              </a:spcAft>
              <a:buSzPts val="1800"/>
              <a:buNone/>
              <a:defRPr sz="1800" b="1"/>
            </a:lvl9pPr>
          </a:lstStyle>
          <a:p>
            <a:endParaRPr/>
          </a:p>
        </p:txBody>
      </p:sp>
      <p:sp>
        <p:nvSpPr>
          <p:cNvPr id="651" name="Google Shape;651;p38"/>
          <p:cNvSpPr txBox="1">
            <a:spLocks noGrp="1"/>
          </p:cNvSpPr>
          <p:nvPr>
            <p:ph type="subTitle" idx="4"/>
          </p:nvPr>
        </p:nvSpPr>
        <p:spPr>
          <a:xfrm>
            <a:off x="3653800" y="4271825"/>
            <a:ext cx="2361000" cy="206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rgbClr val="F93822"/>
              </a:buClr>
              <a:buSzPts val="1600"/>
              <a:buNone/>
              <a:defRPr b="1">
                <a:solidFill>
                  <a:srgbClr val="F93822"/>
                </a:solidFill>
              </a:defRPr>
            </a:lvl1pPr>
            <a:lvl2pPr lvl="1">
              <a:lnSpc>
                <a:spcPct val="100000"/>
              </a:lnSpc>
              <a:spcBef>
                <a:spcPts val="0"/>
              </a:spcBef>
              <a:spcAft>
                <a:spcPts val="0"/>
              </a:spcAft>
              <a:buClr>
                <a:srgbClr val="F93822"/>
              </a:buClr>
              <a:buSzPts val="1800"/>
              <a:buNone/>
              <a:defRPr sz="1800" b="1">
                <a:solidFill>
                  <a:srgbClr val="F93822"/>
                </a:solidFill>
              </a:defRPr>
            </a:lvl2pPr>
            <a:lvl3pPr lvl="2">
              <a:lnSpc>
                <a:spcPct val="100000"/>
              </a:lnSpc>
              <a:spcBef>
                <a:spcPts val="0"/>
              </a:spcBef>
              <a:spcAft>
                <a:spcPts val="0"/>
              </a:spcAft>
              <a:buClr>
                <a:srgbClr val="F93822"/>
              </a:buClr>
              <a:buSzPts val="1800"/>
              <a:buNone/>
              <a:defRPr sz="1800" b="1">
                <a:solidFill>
                  <a:srgbClr val="F93822"/>
                </a:solidFill>
              </a:defRPr>
            </a:lvl3pPr>
            <a:lvl4pPr lvl="3">
              <a:lnSpc>
                <a:spcPct val="100000"/>
              </a:lnSpc>
              <a:spcBef>
                <a:spcPts val="0"/>
              </a:spcBef>
              <a:spcAft>
                <a:spcPts val="0"/>
              </a:spcAft>
              <a:buClr>
                <a:srgbClr val="F93822"/>
              </a:buClr>
              <a:buSzPts val="1800"/>
              <a:buNone/>
              <a:defRPr sz="1800" b="1">
                <a:solidFill>
                  <a:srgbClr val="F93822"/>
                </a:solidFill>
              </a:defRPr>
            </a:lvl4pPr>
            <a:lvl5pPr lvl="4">
              <a:lnSpc>
                <a:spcPct val="100000"/>
              </a:lnSpc>
              <a:spcBef>
                <a:spcPts val="0"/>
              </a:spcBef>
              <a:spcAft>
                <a:spcPts val="0"/>
              </a:spcAft>
              <a:buClr>
                <a:srgbClr val="F93822"/>
              </a:buClr>
              <a:buSzPts val="1800"/>
              <a:buNone/>
              <a:defRPr sz="1800" b="1">
                <a:solidFill>
                  <a:srgbClr val="F93822"/>
                </a:solidFill>
              </a:defRPr>
            </a:lvl5pPr>
            <a:lvl6pPr lvl="5">
              <a:lnSpc>
                <a:spcPct val="100000"/>
              </a:lnSpc>
              <a:spcBef>
                <a:spcPts val="0"/>
              </a:spcBef>
              <a:spcAft>
                <a:spcPts val="0"/>
              </a:spcAft>
              <a:buClr>
                <a:srgbClr val="F93822"/>
              </a:buClr>
              <a:buSzPts val="1800"/>
              <a:buNone/>
              <a:defRPr sz="1800" b="1">
                <a:solidFill>
                  <a:srgbClr val="F93822"/>
                </a:solidFill>
              </a:defRPr>
            </a:lvl6pPr>
            <a:lvl7pPr lvl="6">
              <a:lnSpc>
                <a:spcPct val="100000"/>
              </a:lnSpc>
              <a:spcBef>
                <a:spcPts val="0"/>
              </a:spcBef>
              <a:spcAft>
                <a:spcPts val="0"/>
              </a:spcAft>
              <a:buClr>
                <a:srgbClr val="F93822"/>
              </a:buClr>
              <a:buSzPts val="1800"/>
              <a:buNone/>
              <a:defRPr sz="1800" b="1">
                <a:solidFill>
                  <a:srgbClr val="F93822"/>
                </a:solidFill>
              </a:defRPr>
            </a:lvl7pPr>
            <a:lvl8pPr lvl="7">
              <a:lnSpc>
                <a:spcPct val="100000"/>
              </a:lnSpc>
              <a:spcBef>
                <a:spcPts val="0"/>
              </a:spcBef>
              <a:spcAft>
                <a:spcPts val="0"/>
              </a:spcAft>
              <a:buClr>
                <a:srgbClr val="F93822"/>
              </a:buClr>
              <a:buSzPts val="1800"/>
              <a:buNone/>
              <a:defRPr sz="1800" b="1">
                <a:solidFill>
                  <a:srgbClr val="F93822"/>
                </a:solidFill>
              </a:defRPr>
            </a:lvl8pPr>
            <a:lvl9pPr lvl="8">
              <a:lnSpc>
                <a:spcPct val="100000"/>
              </a:lnSpc>
              <a:spcBef>
                <a:spcPts val="0"/>
              </a:spcBef>
              <a:spcAft>
                <a:spcPts val="0"/>
              </a:spcAft>
              <a:buClr>
                <a:srgbClr val="F93822"/>
              </a:buClr>
              <a:buSzPts val="1800"/>
              <a:buNone/>
              <a:defRPr sz="1800" b="1">
                <a:solidFill>
                  <a:srgbClr val="F93822"/>
                </a:solidFill>
              </a:defRPr>
            </a:lvl9pPr>
          </a:lstStyle>
          <a:p>
            <a:endParaRPr/>
          </a:p>
        </p:txBody>
      </p:sp>
      <p:sp>
        <p:nvSpPr>
          <p:cNvPr id="652" name="Google Shape;652;p38"/>
          <p:cNvSpPr txBox="1">
            <a:spLocks noGrp="1"/>
          </p:cNvSpPr>
          <p:nvPr>
            <p:ph type="body" idx="5"/>
          </p:nvPr>
        </p:nvSpPr>
        <p:spPr>
          <a:xfrm>
            <a:off x="3653800" y="1245100"/>
            <a:ext cx="4802700" cy="28869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3" name="Google Shape;653;p38"/>
          <p:cNvSpPr txBox="1">
            <a:spLocks noGrp="1"/>
          </p:cNvSpPr>
          <p:nvPr>
            <p:ph type="title"/>
          </p:nvPr>
        </p:nvSpPr>
        <p:spPr>
          <a:xfrm>
            <a:off x="3653800" y="114300"/>
            <a:ext cx="4802700" cy="903300"/>
          </a:xfrm>
          <a:prstGeom prst="rect">
            <a:avLst/>
          </a:prstGeom>
        </p:spPr>
        <p:txBody>
          <a:bodyPr spcFirstLastPara="1" wrap="square" lIns="0" tIns="0" rIns="0" bIns="0" anchor="b"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4" name="Google Shape;654;p38"/>
          <p:cNvSpPr/>
          <p:nvPr/>
        </p:nvSpPr>
        <p:spPr>
          <a:xfrm rot="-2700000">
            <a:off x="3120274" y="3155389"/>
            <a:ext cx="546452" cy="543058"/>
          </a:xfrm>
          <a:prstGeom prst="roundRect">
            <a:avLst>
              <a:gd name="adj" fmla="val 5808"/>
            </a:avLst>
          </a:prstGeom>
          <a:solidFill>
            <a:schemeClr val="accent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ers">
  <p:cSld name="CUSTOM_3">
    <p:spTree>
      <p:nvGrpSpPr>
        <p:cNvPr id="1" name="Shape 655"/>
        <p:cNvGrpSpPr/>
        <p:nvPr/>
      </p:nvGrpSpPr>
      <p:grpSpPr>
        <a:xfrm>
          <a:off x="0" y="0"/>
          <a:ext cx="0" cy="0"/>
          <a:chOff x="0" y="0"/>
          <a:chExt cx="0" cy="0"/>
        </a:xfrm>
      </p:grpSpPr>
      <p:sp>
        <p:nvSpPr>
          <p:cNvPr id="656" name="Google Shape;656;p39"/>
          <p:cNvSpPr/>
          <p:nvPr/>
        </p:nvSpPr>
        <p:spPr>
          <a:xfrm>
            <a:off x="2542607"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57" name="Google Shape;657;p39"/>
          <p:cNvSpPr/>
          <p:nvPr/>
        </p:nvSpPr>
        <p:spPr>
          <a:xfrm>
            <a:off x="2542607"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58" name="Google Shape;658;p39"/>
          <p:cNvSpPr/>
          <p:nvPr/>
        </p:nvSpPr>
        <p:spPr>
          <a:xfrm>
            <a:off x="4628013"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59" name="Google Shape;659;p39"/>
          <p:cNvSpPr/>
          <p:nvPr/>
        </p:nvSpPr>
        <p:spPr>
          <a:xfrm>
            <a:off x="4628013"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0" name="Google Shape;660;p39"/>
          <p:cNvSpPr/>
          <p:nvPr/>
        </p:nvSpPr>
        <p:spPr>
          <a:xfrm>
            <a:off x="6713420"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1" name="Google Shape;661;p39"/>
          <p:cNvSpPr/>
          <p:nvPr/>
        </p:nvSpPr>
        <p:spPr>
          <a:xfrm>
            <a:off x="6713420"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2" name="Google Shape;662;p39"/>
          <p:cNvSpPr/>
          <p:nvPr/>
        </p:nvSpPr>
        <p:spPr>
          <a:xfrm>
            <a:off x="457200"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3" name="Google Shape;663;p39"/>
          <p:cNvSpPr/>
          <p:nvPr/>
        </p:nvSpPr>
        <p:spPr>
          <a:xfrm>
            <a:off x="457200"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4" name="Google Shape;664;p39"/>
          <p:cNvSpPr/>
          <p:nvPr/>
        </p:nvSpPr>
        <p:spPr>
          <a:xfrm>
            <a:off x="457200"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5" name="Google Shape;665;p39"/>
          <p:cNvSpPr/>
          <p:nvPr/>
        </p:nvSpPr>
        <p:spPr>
          <a:xfrm>
            <a:off x="457200"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6" name="Google Shape;666;p39"/>
          <p:cNvSpPr/>
          <p:nvPr/>
        </p:nvSpPr>
        <p:spPr>
          <a:xfrm>
            <a:off x="2542607"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7" name="Google Shape;667;p39"/>
          <p:cNvSpPr/>
          <p:nvPr/>
        </p:nvSpPr>
        <p:spPr>
          <a:xfrm>
            <a:off x="2542607"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8" name="Google Shape;668;p39"/>
          <p:cNvSpPr/>
          <p:nvPr/>
        </p:nvSpPr>
        <p:spPr>
          <a:xfrm>
            <a:off x="4628013"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9" name="Google Shape;669;p39"/>
          <p:cNvSpPr/>
          <p:nvPr/>
        </p:nvSpPr>
        <p:spPr>
          <a:xfrm>
            <a:off x="4628013"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70" name="Google Shape;670;p39"/>
          <p:cNvSpPr/>
          <p:nvPr/>
        </p:nvSpPr>
        <p:spPr>
          <a:xfrm>
            <a:off x="6713420"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71" name="Google Shape;671;p39"/>
          <p:cNvSpPr/>
          <p:nvPr/>
        </p:nvSpPr>
        <p:spPr>
          <a:xfrm>
            <a:off x="6713420"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72" name="Google Shape;672;p39"/>
          <p:cNvSpPr txBox="1"/>
          <p:nvPr/>
        </p:nvSpPr>
        <p:spPr>
          <a:xfrm>
            <a:off x="3037785" y="926444"/>
            <a:ext cx="9633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Insurance</a:t>
            </a:r>
            <a:endParaRPr sz="1100" b="1">
              <a:solidFill>
                <a:srgbClr val="FFFFFF"/>
              </a:solidFill>
              <a:latin typeface="IBM Plex Sans"/>
              <a:ea typeface="IBM Plex Sans"/>
              <a:cs typeface="IBM Plex Sans"/>
              <a:sym typeface="IBM Plex Sans"/>
            </a:endParaRPr>
          </a:p>
        </p:txBody>
      </p:sp>
      <p:sp>
        <p:nvSpPr>
          <p:cNvPr id="673" name="Google Shape;673;p39"/>
          <p:cNvSpPr txBox="1"/>
          <p:nvPr/>
        </p:nvSpPr>
        <p:spPr>
          <a:xfrm>
            <a:off x="7326036" y="926444"/>
            <a:ext cx="7356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Media</a:t>
            </a:r>
            <a:endParaRPr sz="1100" b="1">
              <a:solidFill>
                <a:srgbClr val="FFFFFF"/>
              </a:solidFill>
              <a:latin typeface="IBM Plex Sans"/>
              <a:ea typeface="IBM Plex Sans"/>
              <a:cs typeface="IBM Plex Sans"/>
              <a:sym typeface="IBM Plex Sans"/>
            </a:endParaRPr>
          </a:p>
        </p:txBody>
      </p:sp>
      <p:sp>
        <p:nvSpPr>
          <p:cNvPr id="674" name="Google Shape;674;p39"/>
          <p:cNvSpPr txBox="1"/>
          <p:nvPr/>
        </p:nvSpPr>
        <p:spPr>
          <a:xfrm>
            <a:off x="7106509" y="3057806"/>
            <a:ext cx="12732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Public Sector</a:t>
            </a:r>
            <a:endParaRPr sz="1100" b="1">
              <a:solidFill>
                <a:srgbClr val="FFFFFF"/>
              </a:solidFill>
              <a:latin typeface="IBM Plex Sans"/>
              <a:ea typeface="IBM Plex Sans"/>
              <a:cs typeface="IBM Plex Sans"/>
              <a:sym typeface="IBM Plex Sans"/>
            </a:endParaRPr>
          </a:p>
        </p:txBody>
      </p:sp>
      <p:sp>
        <p:nvSpPr>
          <p:cNvPr id="675" name="Google Shape;675;p39"/>
          <p:cNvSpPr txBox="1"/>
          <p:nvPr/>
        </p:nvSpPr>
        <p:spPr>
          <a:xfrm>
            <a:off x="559852" y="3057806"/>
            <a:ext cx="17274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Transport &amp; Logistics</a:t>
            </a:r>
            <a:endParaRPr sz="1100" b="1">
              <a:solidFill>
                <a:srgbClr val="FFFFFF"/>
              </a:solidFill>
              <a:latin typeface="IBM Plex Sans"/>
              <a:ea typeface="IBM Plex Sans"/>
              <a:cs typeface="IBM Plex Sans"/>
              <a:sym typeface="IBM Plex Sans"/>
            </a:endParaRPr>
          </a:p>
        </p:txBody>
      </p:sp>
      <p:sp>
        <p:nvSpPr>
          <p:cNvPr id="676" name="Google Shape;676;p39"/>
          <p:cNvSpPr txBox="1"/>
          <p:nvPr/>
        </p:nvSpPr>
        <p:spPr>
          <a:xfrm>
            <a:off x="2994014" y="3057806"/>
            <a:ext cx="11310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Technology</a:t>
            </a:r>
            <a:endParaRPr sz="1100" b="1">
              <a:solidFill>
                <a:srgbClr val="FFFFFF"/>
              </a:solidFill>
              <a:latin typeface="IBM Plex Sans"/>
              <a:ea typeface="IBM Plex Sans"/>
              <a:cs typeface="IBM Plex Sans"/>
              <a:sym typeface="IBM Plex Sans"/>
            </a:endParaRPr>
          </a:p>
        </p:txBody>
      </p:sp>
      <p:sp>
        <p:nvSpPr>
          <p:cNvPr id="677" name="Google Shape;677;p39"/>
          <p:cNvSpPr txBox="1"/>
          <p:nvPr/>
        </p:nvSpPr>
        <p:spPr>
          <a:xfrm>
            <a:off x="5141472" y="926444"/>
            <a:ext cx="9633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Telecom</a:t>
            </a:r>
            <a:endParaRPr sz="1100" b="1">
              <a:solidFill>
                <a:srgbClr val="FFFFFF"/>
              </a:solidFill>
              <a:latin typeface="IBM Plex Sans"/>
              <a:ea typeface="IBM Plex Sans"/>
              <a:cs typeface="IBM Plex Sans"/>
              <a:sym typeface="IBM Plex Sans"/>
            </a:endParaRPr>
          </a:p>
        </p:txBody>
      </p:sp>
      <p:sp>
        <p:nvSpPr>
          <p:cNvPr id="678" name="Google Shape;678;p39"/>
          <p:cNvSpPr txBox="1"/>
          <p:nvPr/>
        </p:nvSpPr>
        <p:spPr>
          <a:xfrm>
            <a:off x="4981638" y="3057806"/>
            <a:ext cx="13200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Manufacturing</a:t>
            </a:r>
            <a:endParaRPr sz="1100" b="1">
              <a:solidFill>
                <a:srgbClr val="FFFFFF"/>
              </a:solidFill>
              <a:latin typeface="IBM Plex Sans"/>
              <a:ea typeface="IBM Plex Sans"/>
              <a:cs typeface="IBM Plex Sans"/>
              <a:sym typeface="IBM Plex Sans"/>
            </a:endParaRPr>
          </a:p>
        </p:txBody>
      </p:sp>
      <p:sp>
        <p:nvSpPr>
          <p:cNvPr id="679" name="Google Shape;679;p39"/>
          <p:cNvSpPr txBox="1"/>
          <p:nvPr/>
        </p:nvSpPr>
        <p:spPr>
          <a:xfrm>
            <a:off x="622516" y="926444"/>
            <a:ext cx="15777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Financial Services</a:t>
            </a:r>
            <a:endParaRPr sz="1100" b="1">
              <a:solidFill>
                <a:srgbClr val="FFFFFF"/>
              </a:solidFill>
              <a:latin typeface="IBM Plex Sans"/>
              <a:ea typeface="IBM Plex Sans"/>
              <a:cs typeface="IBM Plex Sans"/>
              <a:sym typeface="IBM Plex Sans"/>
            </a:endParaRPr>
          </a:p>
        </p:txBody>
      </p:sp>
      <p:pic>
        <p:nvPicPr>
          <p:cNvPr id="680" name="Google Shape;680;p39"/>
          <p:cNvPicPr preferRelativeResize="0"/>
          <p:nvPr/>
        </p:nvPicPr>
        <p:blipFill rotWithShape="1">
          <a:blip r:embed="rId2">
            <a:alphaModFix/>
          </a:blip>
          <a:srcRect/>
          <a:stretch/>
        </p:blipFill>
        <p:spPr>
          <a:xfrm>
            <a:off x="2760748" y="1482652"/>
            <a:ext cx="752844" cy="231504"/>
          </a:xfrm>
          <a:prstGeom prst="rect">
            <a:avLst/>
          </a:prstGeom>
          <a:noFill/>
          <a:ln>
            <a:noFill/>
          </a:ln>
        </p:spPr>
      </p:pic>
      <p:pic>
        <p:nvPicPr>
          <p:cNvPr id="681" name="Google Shape;681;p39"/>
          <p:cNvPicPr preferRelativeResize="0"/>
          <p:nvPr/>
        </p:nvPicPr>
        <p:blipFill rotWithShape="1">
          <a:blip r:embed="rId3">
            <a:alphaModFix/>
          </a:blip>
          <a:srcRect/>
          <a:stretch/>
        </p:blipFill>
        <p:spPr>
          <a:xfrm>
            <a:off x="3821212" y="2297221"/>
            <a:ext cx="443718" cy="372106"/>
          </a:xfrm>
          <a:prstGeom prst="rect">
            <a:avLst/>
          </a:prstGeom>
          <a:noFill/>
          <a:ln>
            <a:noFill/>
          </a:ln>
        </p:spPr>
      </p:pic>
      <p:pic>
        <p:nvPicPr>
          <p:cNvPr id="682" name="Google Shape;682;p39"/>
          <p:cNvPicPr preferRelativeResize="0"/>
          <p:nvPr/>
        </p:nvPicPr>
        <p:blipFill rotWithShape="1">
          <a:blip r:embed="rId4">
            <a:alphaModFix/>
          </a:blip>
          <a:srcRect/>
          <a:stretch/>
        </p:blipFill>
        <p:spPr>
          <a:xfrm>
            <a:off x="2762007" y="1934152"/>
            <a:ext cx="833916" cy="161132"/>
          </a:xfrm>
          <a:prstGeom prst="rect">
            <a:avLst/>
          </a:prstGeom>
          <a:noFill/>
          <a:ln>
            <a:noFill/>
          </a:ln>
        </p:spPr>
      </p:pic>
      <p:pic>
        <p:nvPicPr>
          <p:cNvPr id="683" name="Google Shape;683;p39"/>
          <p:cNvPicPr preferRelativeResize="0"/>
          <p:nvPr/>
        </p:nvPicPr>
        <p:blipFill rotWithShape="1">
          <a:blip r:embed="rId5">
            <a:alphaModFix/>
          </a:blip>
          <a:srcRect/>
          <a:stretch/>
        </p:blipFill>
        <p:spPr>
          <a:xfrm>
            <a:off x="3843700" y="1390383"/>
            <a:ext cx="375355" cy="372106"/>
          </a:xfrm>
          <a:prstGeom prst="rect">
            <a:avLst/>
          </a:prstGeom>
          <a:noFill/>
          <a:ln>
            <a:noFill/>
          </a:ln>
        </p:spPr>
      </p:pic>
      <p:pic>
        <p:nvPicPr>
          <p:cNvPr id="684" name="Google Shape;684;p39"/>
          <p:cNvPicPr preferRelativeResize="0"/>
          <p:nvPr/>
        </p:nvPicPr>
        <p:blipFill rotWithShape="1">
          <a:blip r:embed="rId6">
            <a:alphaModFix/>
          </a:blip>
          <a:srcRect/>
          <a:stretch/>
        </p:blipFill>
        <p:spPr>
          <a:xfrm>
            <a:off x="3761499" y="1828654"/>
            <a:ext cx="563158" cy="372106"/>
          </a:xfrm>
          <a:prstGeom prst="rect">
            <a:avLst/>
          </a:prstGeom>
          <a:noFill/>
          <a:ln>
            <a:noFill/>
          </a:ln>
        </p:spPr>
      </p:pic>
      <p:pic>
        <p:nvPicPr>
          <p:cNvPr id="685" name="Google Shape;685;p39"/>
          <p:cNvPicPr preferRelativeResize="0"/>
          <p:nvPr/>
        </p:nvPicPr>
        <p:blipFill rotWithShape="1">
          <a:blip r:embed="rId7">
            <a:alphaModFix/>
          </a:blip>
          <a:srcRect/>
          <a:stretch/>
        </p:blipFill>
        <p:spPr>
          <a:xfrm>
            <a:off x="2785740" y="2315269"/>
            <a:ext cx="752844" cy="232064"/>
          </a:xfrm>
          <a:prstGeom prst="rect">
            <a:avLst/>
          </a:prstGeom>
          <a:noFill/>
          <a:ln>
            <a:noFill/>
          </a:ln>
        </p:spPr>
      </p:pic>
      <p:pic>
        <p:nvPicPr>
          <p:cNvPr id="686" name="Google Shape;686;p39"/>
          <p:cNvPicPr preferRelativeResize="0"/>
          <p:nvPr/>
        </p:nvPicPr>
        <p:blipFill rotWithShape="1">
          <a:blip r:embed="rId8">
            <a:alphaModFix/>
          </a:blip>
          <a:srcRect/>
          <a:stretch/>
        </p:blipFill>
        <p:spPr>
          <a:xfrm>
            <a:off x="7739107" y="2374791"/>
            <a:ext cx="773072" cy="323467"/>
          </a:xfrm>
          <a:prstGeom prst="rect">
            <a:avLst/>
          </a:prstGeom>
          <a:noFill/>
          <a:ln>
            <a:noFill/>
          </a:ln>
        </p:spPr>
      </p:pic>
      <p:pic>
        <p:nvPicPr>
          <p:cNvPr id="687" name="Google Shape;687;p39"/>
          <p:cNvPicPr preferRelativeResize="0"/>
          <p:nvPr/>
        </p:nvPicPr>
        <p:blipFill rotWithShape="1">
          <a:blip r:embed="rId9">
            <a:alphaModFix/>
          </a:blip>
          <a:srcRect/>
          <a:stretch/>
        </p:blipFill>
        <p:spPr>
          <a:xfrm>
            <a:off x="7633568" y="1701031"/>
            <a:ext cx="783606" cy="337917"/>
          </a:xfrm>
          <a:prstGeom prst="rect">
            <a:avLst/>
          </a:prstGeom>
          <a:noFill/>
          <a:ln>
            <a:noFill/>
          </a:ln>
        </p:spPr>
      </p:pic>
      <p:pic>
        <p:nvPicPr>
          <p:cNvPr id="688" name="Google Shape;688;p39"/>
          <p:cNvPicPr preferRelativeResize="0"/>
          <p:nvPr/>
        </p:nvPicPr>
        <p:blipFill rotWithShape="1">
          <a:blip r:embed="rId10">
            <a:alphaModFix/>
          </a:blip>
          <a:srcRect/>
          <a:stretch/>
        </p:blipFill>
        <p:spPr>
          <a:xfrm>
            <a:off x="6822099" y="1923301"/>
            <a:ext cx="906640" cy="353683"/>
          </a:xfrm>
          <a:prstGeom prst="rect">
            <a:avLst/>
          </a:prstGeom>
          <a:noFill/>
          <a:ln>
            <a:noFill/>
          </a:ln>
        </p:spPr>
      </p:pic>
      <p:pic>
        <p:nvPicPr>
          <p:cNvPr id="689" name="Google Shape;689;p39"/>
          <p:cNvPicPr preferRelativeResize="0"/>
          <p:nvPr/>
        </p:nvPicPr>
        <p:blipFill rotWithShape="1">
          <a:blip r:embed="rId11">
            <a:alphaModFix/>
          </a:blip>
          <a:srcRect l="26600"/>
          <a:stretch/>
        </p:blipFill>
        <p:spPr>
          <a:xfrm>
            <a:off x="7502249" y="4496830"/>
            <a:ext cx="962785" cy="288259"/>
          </a:xfrm>
          <a:prstGeom prst="rect">
            <a:avLst/>
          </a:prstGeom>
          <a:noFill/>
          <a:ln>
            <a:noFill/>
          </a:ln>
        </p:spPr>
      </p:pic>
      <p:pic>
        <p:nvPicPr>
          <p:cNvPr id="690" name="Google Shape;690;p39"/>
          <p:cNvPicPr preferRelativeResize="0"/>
          <p:nvPr/>
        </p:nvPicPr>
        <p:blipFill>
          <a:blip r:embed="rId12">
            <a:alphaModFix/>
          </a:blip>
          <a:stretch>
            <a:fillRect/>
          </a:stretch>
        </p:blipFill>
        <p:spPr>
          <a:xfrm>
            <a:off x="7629065" y="3869594"/>
            <a:ext cx="888378" cy="188595"/>
          </a:xfrm>
          <a:prstGeom prst="rect">
            <a:avLst/>
          </a:prstGeom>
          <a:noFill/>
          <a:ln>
            <a:noFill/>
          </a:ln>
        </p:spPr>
      </p:pic>
      <p:pic>
        <p:nvPicPr>
          <p:cNvPr id="691" name="Google Shape;691;p39" descr="EDF - Logos, brands and logotypes"/>
          <p:cNvPicPr preferRelativeResize="0"/>
          <p:nvPr/>
        </p:nvPicPr>
        <p:blipFill rotWithShape="1">
          <a:blip r:embed="rId13">
            <a:alphaModFix/>
          </a:blip>
          <a:srcRect/>
          <a:stretch/>
        </p:blipFill>
        <p:spPr>
          <a:xfrm>
            <a:off x="6831533" y="4097231"/>
            <a:ext cx="962784" cy="235046"/>
          </a:xfrm>
          <a:prstGeom prst="rect">
            <a:avLst/>
          </a:prstGeom>
          <a:noFill/>
          <a:ln>
            <a:noFill/>
          </a:ln>
        </p:spPr>
      </p:pic>
      <p:pic>
        <p:nvPicPr>
          <p:cNvPr id="692" name="Google Shape;692;p39"/>
          <p:cNvPicPr preferRelativeResize="0"/>
          <p:nvPr/>
        </p:nvPicPr>
        <p:blipFill>
          <a:blip r:embed="rId14">
            <a:alphaModFix/>
          </a:blip>
          <a:stretch>
            <a:fillRect/>
          </a:stretch>
        </p:blipFill>
        <p:spPr>
          <a:xfrm>
            <a:off x="6891355" y="3491593"/>
            <a:ext cx="851082" cy="259269"/>
          </a:xfrm>
          <a:prstGeom prst="rect">
            <a:avLst/>
          </a:prstGeom>
          <a:noFill/>
          <a:ln>
            <a:noFill/>
          </a:ln>
        </p:spPr>
      </p:pic>
      <p:pic>
        <p:nvPicPr>
          <p:cNvPr id="693" name="Google Shape;693;p39" descr="Airbus Logo PNG Transparent &amp; SVG Vector - Freebie Supply"/>
          <p:cNvPicPr preferRelativeResize="0"/>
          <p:nvPr/>
        </p:nvPicPr>
        <p:blipFill rotWithShape="1">
          <a:blip r:embed="rId15">
            <a:alphaModFix/>
          </a:blip>
          <a:srcRect t="39280" b="40601"/>
          <a:stretch/>
        </p:blipFill>
        <p:spPr>
          <a:xfrm>
            <a:off x="814290" y="3567802"/>
            <a:ext cx="1180350" cy="235050"/>
          </a:xfrm>
          <a:prstGeom prst="rect">
            <a:avLst/>
          </a:prstGeom>
          <a:noFill/>
          <a:ln>
            <a:noFill/>
          </a:ln>
        </p:spPr>
      </p:pic>
      <p:pic>
        <p:nvPicPr>
          <p:cNvPr id="694" name="Google Shape;694;p39" descr="Kuehne + Nagel - Logos, brands and logotypes"/>
          <p:cNvPicPr preferRelativeResize="0"/>
          <p:nvPr/>
        </p:nvPicPr>
        <p:blipFill rotWithShape="1">
          <a:blip r:embed="rId16">
            <a:alphaModFix/>
          </a:blip>
          <a:srcRect/>
          <a:stretch/>
        </p:blipFill>
        <p:spPr>
          <a:xfrm>
            <a:off x="759065" y="3943745"/>
            <a:ext cx="1328790" cy="303487"/>
          </a:xfrm>
          <a:prstGeom prst="rect">
            <a:avLst/>
          </a:prstGeom>
          <a:noFill/>
          <a:ln>
            <a:noFill/>
          </a:ln>
        </p:spPr>
      </p:pic>
      <p:pic>
        <p:nvPicPr>
          <p:cNvPr id="695" name="Google Shape;695;p39" descr="Taking You From Point A to Point Possible - BNSF Logistics"/>
          <p:cNvPicPr preferRelativeResize="0"/>
          <p:nvPr/>
        </p:nvPicPr>
        <p:blipFill rotWithShape="1">
          <a:blip r:embed="rId17">
            <a:alphaModFix/>
          </a:blip>
          <a:srcRect/>
          <a:stretch/>
        </p:blipFill>
        <p:spPr>
          <a:xfrm>
            <a:off x="941283" y="4463955"/>
            <a:ext cx="1005284" cy="259274"/>
          </a:xfrm>
          <a:prstGeom prst="rect">
            <a:avLst/>
          </a:prstGeom>
          <a:noFill/>
          <a:ln>
            <a:noFill/>
          </a:ln>
        </p:spPr>
      </p:pic>
      <p:pic>
        <p:nvPicPr>
          <p:cNvPr id="696" name="Google Shape;696;p39"/>
          <p:cNvPicPr preferRelativeResize="0"/>
          <p:nvPr/>
        </p:nvPicPr>
        <p:blipFill rotWithShape="1">
          <a:blip r:embed="rId18">
            <a:alphaModFix/>
          </a:blip>
          <a:srcRect l="5440" t="29974" r="5812" b="33399"/>
          <a:stretch/>
        </p:blipFill>
        <p:spPr>
          <a:xfrm>
            <a:off x="3414634" y="4041143"/>
            <a:ext cx="1038339" cy="222113"/>
          </a:xfrm>
          <a:prstGeom prst="rect">
            <a:avLst/>
          </a:prstGeom>
          <a:noFill/>
          <a:ln>
            <a:noFill/>
          </a:ln>
        </p:spPr>
      </p:pic>
      <p:pic>
        <p:nvPicPr>
          <p:cNvPr id="697" name="Google Shape;697;p39"/>
          <p:cNvPicPr preferRelativeResize="0"/>
          <p:nvPr/>
        </p:nvPicPr>
        <p:blipFill>
          <a:blip r:embed="rId19">
            <a:alphaModFix/>
          </a:blip>
          <a:stretch>
            <a:fillRect/>
          </a:stretch>
        </p:blipFill>
        <p:spPr>
          <a:xfrm>
            <a:off x="3724123" y="3518703"/>
            <a:ext cx="614016" cy="182787"/>
          </a:xfrm>
          <a:prstGeom prst="rect">
            <a:avLst/>
          </a:prstGeom>
          <a:noFill/>
          <a:ln>
            <a:noFill/>
          </a:ln>
        </p:spPr>
      </p:pic>
      <p:pic>
        <p:nvPicPr>
          <p:cNvPr id="698" name="Google Shape;698;p39"/>
          <p:cNvPicPr preferRelativeResize="0"/>
          <p:nvPr/>
        </p:nvPicPr>
        <p:blipFill>
          <a:blip r:embed="rId20">
            <a:alphaModFix/>
          </a:blip>
          <a:stretch>
            <a:fillRect/>
          </a:stretch>
        </p:blipFill>
        <p:spPr>
          <a:xfrm>
            <a:off x="2680770" y="3749039"/>
            <a:ext cx="962788" cy="206832"/>
          </a:xfrm>
          <a:prstGeom prst="rect">
            <a:avLst/>
          </a:prstGeom>
          <a:noFill/>
          <a:ln>
            <a:noFill/>
          </a:ln>
        </p:spPr>
      </p:pic>
      <p:pic>
        <p:nvPicPr>
          <p:cNvPr id="699" name="Google Shape;699;p39"/>
          <p:cNvPicPr preferRelativeResize="0"/>
          <p:nvPr/>
        </p:nvPicPr>
        <p:blipFill>
          <a:blip r:embed="rId21">
            <a:alphaModFix/>
          </a:blip>
          <a:stretch>
            <a:fillRect/>
          </a:stretch>
        </p:blipFill>
        <p:spPr>
          <a:xfrm>
            <a:off x="2704923" y="4210428"/>
            <a:ext cx="559398" cy="444611"/>
          </a:xfrm>
          <a:prstGeom prst="rect">
            <a:avLst/>
          </a:prstGeom>
          <a:noFill/>
          <a:ln>
            <a:noFill/>
          </a:ln>
        </p:spPr>
      </p:pic>
      <p:pic>
        <p:nvPicPr>
          <p:cNvPr id="700" name="Google Shape;700;p39"/>
          <p:cNvPicPr preferRelativeResize="0"/>
          <p:nvPr/>
        </p:nvPicPr>
        <p:blipFill>
          <a:blip r:embed="rId22">
            <a:alphaModFix/>
          </a:blip>
          <a:stretch>
            <a:fillRect/>
          </a:stretch>
        </p:blipFill>
        <p:spPr>
          <a:xfrm>
            <a:off x="3538588" y="4558692"/>
            <a:ext cx="888377" cy="164548"/>
          </a:xfrm>
          <a:prstGeom prst="rect">
            <a:avLst/>
          </a:prstGeom>
          <a:noFill/>
          <a:ln>
            <a:noFill/>
          </a:ln>
        </p:spPr>
      </p:pic>
      <p:pic>
        <p:nvPicPr>
          <p:cNvPr id="701" name="Google Shape;701;p39"/>
          <p:cNvPicPr preferRelativeResize="0"/>
          <p:nvPr/>
        </p:nvPicPr>
        <p:blipFill>
          <a:blip r:embed="rId23">
            <a:alphaModFix/>
          </a:blip>
          <a:stretch>
            <a:fillRect/>
          </a:stretch>
        </p:blipFill>
        <p:spPr>
          <a:xfrm>
            <a:off x="5750234" y="1551706"/>
            <a:ext cx="794910" cy="188142"/>
          </a:xfrm>
          <a:prstGeom prst="rect">
            <a:avLst/>
          </a:prstGeom>
          <a:noFill/>
          <a:ln>
            <a:noFill/>
          </a:ln>
        </p:spPr>
      </p:pic>
      <p:pic>
        <p:nvPicPr>
          <p:cNvPr id="702" name="Google Shape;702;p39"/>
          <p:cNvPicPr preferRelativeResize="0"/>
          <p:nvPr/>
        </p:nvPicPr>
        <p:blipFill>
          <a:blip r:embed="rId24">
            <a:alphaModFix/>
          </a:blip>
          <a:stretch>
            <a:fillRect/>
          </a:stretch>
        </p:blipFill>
        <p:spPr>
          <a:xfrm>
            <a:off x="4753549" y="1375086"/>
            <a:ext cx="951554" cy="270151"/>
          </a:xfrm>
          <a:prstGeom prst="rect">
            <a:avLst/>
          </a:prstGeom>
          <a:noFill/>
          <a:ln>
            <a:noFill/>
          </a:ln>
        </p:spPr>
      </p:pic>
      <p:pic>
        <p:nvPicPr>
          <p:cNvPr id="703" name="Google Shape;703;p39"/>
          <p:cNvPicPr preferRelativeResize="0"/>
          <p:nvPr/>
        </p:nvPicPr>
        <p:blipFill>
          <a:blip r:embed="rId25">
            <a:alphaModFix/>
          </a:blip>
          <a:stretch>
            <a:fillRect/>
          </a:stretch>
        </p:blipFill>
        <p:spPr>
          <a:xfrm>
            <a:off x="4733241" y="1801691"/>
            <a:ext cx="951552" cy="250764"/>
          </a:xfrm>
          <a:prstGeom prst="rect">
            <a:avLst/>
          </a:prstGeom>
          <a:noFill/>
          <a:ln>
            <a:noFill/>
          </a:ln>
        </p:spPr>
      </p:pic>
      <p:pic>
        <p:nvPicPr>
          <p:cNvPr id="704" name="Google Shape;704;p39"/>
          <p:cNvPicPr preferRelativeResize="0"/>
          <p:nvPr/>
        </p:nvPicPr>
        <p:blipFill>
          <a:blip r:embed="rId26">
            <a:alphaModFix/>
          </a:blip>
          <a:stretch>
            <a:fillRect/>
          </a:stretch>
        </p:blipFill>
        <p:spPr>
          <a:xfrm>
            <a:off x="4871660" y="2208911"/>
            <a:ext cx="351750" cy="349405"/>
          </a:xfrm>
          <a:prstGeom prst="rect">
            <a:avLst/>
          </a:prstGeom>
          <a:noFill/>
          <a:ln>
            <a:noFill/>
          </a:ln>
        </p:spPr>
      </p:pic>
      <p:pic>
        <p:nvPicPr>
          <p:cNvPr id="705" name="Google Shape;705;p39"/>
          <p:cNvPicPr preferRelativeResize="0"/>
          <p:nvPr/>
        </p:nvPicPr>
        <p:blipFill>
          <a:blip r:embed="rId27">
            <a:alphaModFix/>
          </a:blip>
          <a:stretch>
            <a:fillRect/>
          </a:stretch>
        </p:blipFill>
        <p:spPr>
          <a:xfrm>
            <a:off x="5491852" y="2429617"/>
            <a:ext cx="1030590" cy="252853"/>
          </a:xfrm>
          <a:prstGeom prst="rect">
            <a:avLst/>
          </a:prstGeom>
          <a:noFill/>
          <a:ln>
            <a:noFill/>
          </a:ln>
        </p:spPr>
      </p:pic>
      <p:pic>
        <p:nvPicPr>
          <p:cNvPr id="706" name="Google Shape;706;p39"/>
          <p:cNvPicPr preferRelativeResize="0"/>
          <p:nvPr/>
        </p:nvPicPr>
        <p:blipFill>
          <a:blip r:embed="rId28">
            <a:alphaModFix/>
          </a:blip>
          <a:stretch>
            <a:fillRect/>
          </a:stretch>
        </p:blipFill>
        <p:spPr>
          <a:xfrm>
            <a:off x="5817095" y="1912415"/>
            <a:ext cx="728040" cy="344640"/>
          </a:xfrm>
          <a:prstGeom prst="rect">
            <a:avLst/>
          </a:prstGeom>
          <a:noFill/>
          <a:ln>
            <a:noFill/>
          </a:ln>
        </p:spPr>
      </p:pic>
      <p:pic>
        <p:nvPicPr>
          <p:cNvPr id="707" name="Google Shape;707;p39"/>
          <p:cNvPicPr preferRelativeResize="0"/>
          <p:nvPr/>
        </p:nvPicPr>
        <p:blipFill>
          <a:blip r:embed="rId29">
            <a:alphaModFix/>
          </a:blip>
          <a:stretch>
            <a:fillRect/>
          </a:stretch>
        </p:blipFill>
        <p:spPr>
          <a:xfrm>
            <a:off x="4792986" y="3594589"/>
            <a:ext cx="1038323" cy="181473"/>
          </a:xfrm>
          <a:prstGeom prst="rect">
            <a:avLst/>
          </a:prstGeom>
          <a:noFill/>
          <a:ln>
            <a:noFill/>
          </a:ln>
        </p:spPr>
      </p:pic>
      <p:pic>
        <p:nvPicPr>
          <p:cNvPr id="708" name="Google Shape;708;p39"/>
          <p:cNvPicPr preferRelativeResize="0"/>
          <p:nvPr/>
        </p:nvPicPr>
        <p:blipFill>
          <a:blip r:embed="rId30">
            <a:alphaModFix/>
          </a:blip>
          <a:stretch>
            <a:fillRect/>
          </a:stretch>
        </p:blipFill>
        <p:spPr>
          <a:xfrm>
            <a:off x="5436956" y="3904979"/>
            <a:ext cx="927603" cy="175762"/>
          </a:xfrm>
          <a:prstGeom prst="rect">
            <a:avLst/>
          </a:prstGeom>
          <a:noFill/>
          <a:ln>
            <a:noFill/>
          </a:ln>
        </p:spPr>
      </p:pic>
      <p:pic>
        <p:nvPicPr>
          <p:cNvPr id="709" name="Google Shape;709;p39"/>
          <p:cNvPicPr preferRelativeResize="0"/>
          <p:nvPr/>
        </p:nvPicPr>
        <p:blipFill>
          <a:blip r:embed="rId31">
            <a:alphaModFix/>
          </a:blip>
          <a:stretch>
            <a:fillRect/>
          </a:stretch>
        </p:blipFill>
        <p:spPr>
          <a:xfrm>
            <a:off x="4784919" y="4066662"/>
            <a:ext cx="680136" cy="316445"/>
          </a:xfrm>
          <a:prstGeom prst="rect">
            <a:avLst/>
          </a:prstGeom>
          <a:noFill/>
          <a:ln>
            <a:noFill/>
          </a:ln>
        </p:spPr>
      </p:pic>
      <p:pic>
        <p:nvPicPr>
          <p:cNvPr id="710" name="Google Shape;710;p39" descr="Who We Are | Zymergen"/>
          <p:cNvPicPr preferRelativeResize="0"/>
          <p:nvPr/>
        </p:nvPicPr>
        <p:blipFill rotWithShape="1">
          <a:blip r:embed="rId32">
            <a:alphaModFix/>
          </a:blip>
          <a:srcRect/>
          <a:stretch/>
        </p:blipFill>
        <p:spPr>
          <a:xfrm>
            <a:off x="5112097" y="4558692"/>
            <a:ext cx="1180348" cy="179166"/>
          </a:xfrm>
          <a:prstGeom prst="rect">
            <a:avLst/>
          </a:prstGeom>
          <a:noFill/>
          <a:ln>
            <a:noFill/>
          </a:ln>
        </p:spPr>
      </p:pic>
      <p:pic>
        <p:nvPicPr>
          <p:cNvPr id="711" name="Google Shape;711;p39"/>
          <p:cNvPicPr preferRelativeResize="0"/>
          <p:nvPr/>
        </p:nvPicPr>
        <p:blipFill rotWithShape="1">
          <a:blip r:embed="rId33">
            <a:alphaModFix/>
          </a:blip>
          <a:srcRect/>
          <a:stretch/>
        </p:blipFill>
        <p:spPr>
          <a:xfrm>
            <a:off x="554297" y="1472302"/>
            <a:ext cx="934303" cy="192781"/>
          </a:xfrm>
          <a:prstGeom prst="rect">
            <a:avLst/>
          </a:prstGeom>
          <a:noFill/>
          <a:ln>
            <a:noFill/>
          </a:ln>
        </p:spPr>
      </p:pic>
      <p:pic>
        <p:nvPicPr>
          <p:cNvPr id="712" name="Google Shape;712;p39"/>
          <p:cNvPicPr preferRelativeResize="0"/>
          <p:nvPr/>
        </p:nvPicPr>
        <p:blipFill rotWithShape="1">
          <a:blip r:embed="rId34">
            <a:alphaModFix/>
          </a:blip>
          <a:srcRect/>
          <a:stretch/>
        </p:blipFill>
        <p:spPr>
          <a:xfrm>
            <a:off x="554293" y="1909561"/>
            <a:ext cx="934303" cy="240576"/>
          </a:xfrm>
          <a:prstGeom prst="rect">
            <a:avLst/>
          </a:prstGeom>
          <a:noFill/>
          <a:ln>
            <a:noFill/>
          </a:ln>
        </p:spPr>
      </p:pic>
      <p:pic>
        <p:nvPicPr>
          <p:cNvPr id="713" name="Google Shape;713;p39"/>
          <p:cNvPicPr preferRelativeResize="0"/>
          <p:nvPr/>
        </p:nvPicPr>
        <p:blipFill rotWithShape="1">
          <a:blip r:embed="rId35">
            <a:alphaModFix/>
          </a:blip>
          <a:srcRect/>
          <a:stretch/>
        </p:blipFill>
        <p:spPr>
          <a:xfrm>
            <a:off x="1469363" y="1448398"/>
            <a:ext cx="962273" cy="240586"/>
          </a:xfrm>
          <a:prstGeom prst="rect">
            <a:avLst/>
          </a:prstGeom>
          <a:noFill/>
          <a:ln>
            <a:noFill/>
          </a:ln>
        </p:spPr>
      </p:pic>
      <p:pic>
        <p:nvPicPr>
          <p:cNvPr id="714" name="Google Shape;714;p39"/>
          <p:cNvPicPr preferRelativeResize="0"/>
          <p:nvPr/>
        </p:nvPicPr>
        <p:blipFill rotWithShape="1">
          <a:blip r:embed="rId36">
            <a:alphaModFix/>
          </a:blip>
          <a:srcRect/>
          <a:stretch/>
        </p:blipFill>
        <p:spPr>
          <a:xfrm>
            <a:off x="1617943" y="1916659"/>
            <a:ext cx="665097" cy="192777"/>
          </a:xfrm>
          <a:prstGeom prst="rect">
            <a:avLst/>
          </a:prstGeom>
          <a:noFill/>
          <a:ln>
            <a:noFill/>
          </a:ln>
        </p:spPr>
      </p:pic>
      <p:pic>
        <p:nvPicPr>
          <p:cNvPr id="715" name="Google Shape;715;p39"/>
          <p:cNvPicPr preferRelativeResize="0"/>
          <p:nvPr/>
        </p:nvPicPr>
        <p:blipFill rotWithShape="1">
          <a:blip r:embed="rId37">
            <a:alphaModFix/>
          </a:blip>
          <a:srcRect/>
          <a:stretch/>
        </p:blipFill>
        <p:spPr>
          <a:xfrm>
            <a:off x="1784695" y="2337101"/>
            <a:ext cx="331609" cy="272045"/>
          </a:xfrm>
          <a:prstGeom prst="rect">
            <a:avLst/>
          </a:prstGeom>
          <a:noFill/>
          <a:ln>
            <a:noFill/>
          </a:ln>
        </p:spPr>
      </p:pic>
      <p:pic>
        <p:nvPicPr>
          <p:cNvPr id="716" name="Google Shape;716;p39"/>
          <p:cNvPicPr preferRelativeResize="0"/>
          <p:nvPr/>
        </p:nvPicPr>
        <p:blipFill rotWithShape="1">
          <a:blip r:embed="rId38">
            <a:alphaModFix/>
          </a:blip>
          <a:srcRect/>
          <a:stretch/>
        </p:blipFill>
        <p:spPr>
          <a:xfrm>
            <a:off x="554294" y="2370696"/>
            <a:ext cx="934303" cy="272038"/>
          </a:xfrm>
          <a:prstGeom prst="rect">
            <a:avLst/>
          </a:prstGeom>
          <a:noFill/>
          <a:ln>
            <a:noFill/>
          </a:ln>
        </p:spPr>
      </p:pic>
      <p:pic>
        <p:nvPicPr>
          <p:cNvPr id="717" name="Google Shape;717;p39"/>
          <p:cNvPicPr preferRelativeResize="0"/>
          <p:nvPr/>
        </p:nvPicPr>
        <p:blipFill>
          <a:blip r:embed="rId39">
            <a:alphaModFix/>
          </a:blip>
          <a:stretch>
            <a:fillRect/>
          </a:stretch>
        </p:blipFill>
        <p:spPr>
          <a:xfrm>
            <a:off x="6902969" y="1457298"/>
            <a:ext cx="1082588" cy="164547"/>
          </a:xfrm>
          <a:prstGeom prst="rect">
            <a:avLst/>
          </a:prstGeom>
          <a:noFill/>
          <a:ln>
            <a:noFill/>
          </a:ln>
        </p:spPr>
      </p:pic>
      <p:sp>
        <p:nvSpPr>
          <p:cNvPr id="718" name="Google Shape;718;p39"/>
          <p:cNvSpPr txBox="1"/>
          <p:nvPr/>
        </p:nvSpPr>
        <p:spPr>
          <a:xfrm>
            <a:off x="5408399" y="2975839"/>
            <a:ext cx="345900" cy="101400"/>
          </a:xfrm>
          <a:prstGeom prst="rect">
            <a:avLst/>
          </a:prstGeom>
          <a:noFill/>
          <a:ln>
            <a:noFill/>
          </a:ln>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sz="500">
                <a:solidFill>
                  <a:srgbClr val="1F2A44"/>
                </a:solidFill>
                <a:latin typeface="IBM Plex Sans"/>
                <a:ea typeface="IBM Plex Sans"/>
                <a:cs typeface="IBM Plex Sans"/>
                <a:sym typeface="IBM Plex Sans"/>
              </a:rPr>
              <a:t>‹#›</a:t>
            </a:fld>
            <a:endParaRPr sz="500">
              <a:solidFill>
                <a:srgbClr val="1F2A44"/>
              </a:solidFill>
              <a:latin typeface="IBM Plex Sans"/>
              <a:ea typeface="IBM Plex Sans"/>
              <a:cs typeface="IBM Plex Sans"/>
              <a:sym typeface="IBM Plex Sans"/>
            </a:endParaRPr>
          </a:p>
        </p:txBody>
      </p:sp>
      <p:pic>
        <p:nvPicPr>
          <p:cNvPr id="719" name="Google Shape;719;p39"/>
          <p:cNvPicPr preferRelativeResize="0"/>
          <p:nvPr/>
        </p:nvPicPr>
        <p:blipFill>
          <a:blip r:embed="rId40">
            <a:alphaModFix/>
          </a:blip>
          <a:stretch>
            <a:fillRect/>
          </a:stretch>
        </p:blipFill>
        <p:spPr>
          <a:xfrm>
            <a:off x="8544852" y="62010"/>
            <a:ext cx="599140" cy="599141"/>
          </a:xfrm>
          <a:prstGeom prst="rect">
            <a:avLst/>
          </a:prstGeom>
          <a:noFill/>
          <a:ln>
            <a:noFill/>
          </a:ln>
        </p:spPr>
      </p:pic>
      <p:sp>
        <p:nvSpPr>
          <p:cNvPr id="720" name="Google Shape;720;p39"/>
          <p:cNvSpPr txBox="1"/>
          <p:nvPr/>
        </p:nvSpPr>
        <p:spPr>
          <a:xfrm>
            <a:off x="466925" y="118575"/>
            <a:ext cx="8220000" cy="523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400" b="1">
                <a:solidFill>
                  <a:schemeClr val="dk1"/>
                </a:solidFill>
                <a:latin typeface="IBM Plex Sans"/>
                <a:ea typeface="IBM Plex Sans"/>
                <a:cs typeface="IBM Plex Sans"/>
                <a:sym typeface="IBM Plex Sans"/>
              </a:rPr>
              <a:t>400+ Customers Across Industries</a:t>
            </a:r>
            <a:endParaRPr sz="3400" b="1">
              <a:solidFill>
                <a:schemeClr val="dk1"/>
              </a:solidFill>
              <a:latin typeface="IBM Plex Sans"/>
              <a:ea typeface="IBM Plex Sans"/>
              <a:cs typeface="IBM Plex Sans"/>
              <a:sym typeface="IBM Plex Sans"/>
            </a:endParaRPr>
          </a:p>
        </p:txBody>
      </p:sp>
      <p:sp>
        <p:nvSpPr>
          <p:cNvPr id="721" name="Google Shape;721;p3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losing">
  <p:cSld name="SECTION_HEADER_1_1">
    <p:bg>
      <p:bgPr>
        <a:solidFill>
          <a:schemeClr val="dk1"/>
        </a:solidFill>
        <a:effectLst/>
      </p:bgPr>
    </p:bg>
    <p:spTree>
      <p:nvGrpSpPr>
        <p:cNvPr id="1" name="Shape 722"/>
        <p:cNvGrpSpPr/>
        <p:nvPr/>
      </p:nvGrpSpPr>
      <p:grpSpPr>
        <a:xfrm>
          <a:off x="0" y="0"/>
          <a:ext cx="0" cy="0"/>
          <a:chOff x="0" y="0"/>
          <a:chExt cx="0" cy="0"/>
        </a:xfrm>
      </p:grpSpPr>
      <p:sp>
        <p:nvSpPr>
          <p:cNvPr id="723" name="Google Shape;723;p40"/>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724" name="Google Shape;724;p4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25" name="Google Shape;725;p4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726" name="Google Shape;726;p4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27" name="Google Shape;727;p40"/>
          <p:cNvGrpSpPr/>
          <p:nvPr/>
        </p:nvGrpSpPr>
        <p:grpSpPr>
          <a:xfrm>
            <a:off x="5519868" y="4278888"/>
            <a:ext cx="881054" cy="483615"/>
            <a:chOff x="5988337" y="3156400"/>
            <a:chExt cx="881054" cy="483615"/>
          </a:xfrm>
        </p:grpSpPr>
        <p:sp>
          <p:nvSpPr>
            <p:cNvPr id="728" name="Google Shape;728;p40"/>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0"/>
          <p:cNvGrpSpPr/>
          <p:nvPr/>
        </p:nvGrpSpPr>
        <p:grpSpPr>
          <a:xfrm rot="5400000">
            <a:off x="7742957" y="182351"/>
            <a:ext cx="485377" cy="483615"/>
            <a:chOff x="6384014" y="3156400"/>
            <a:chExt cx="485377" cy="483615"/>
          </a:xfrm>
        </p:grpSpPr>
        <p:sp>
          <p:nvSpPr>
            <p:cNvPr id="744" name="Google Shape;744;p40"/>
            <p:cNvSpPr/>
            <p:nvPr/>
          </p:nvSpPr>
          <p:spPr>
            <a:xfrm>
              <a:off x="6779691"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6779691"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6779691"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6384014"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6384014"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6384014"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6581853"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6581853"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6581853"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act">
  <p:cSld name="SECTION_HEADER_1_1_1">
    <p:bg>
      <p:bgPr>
        <a:solidFill>
          <a:schemeClr val="dk1"/>
        </a:solidFill>
        <a:effectLst/>
      </p:bgPr>
    </p:bg>
    <p:spTree>
      <p:nvGrpSpPr>
        <p:cNvPr id="1" name="Shape 753"/>
        <p:cNvGrpSpPr/>
        <p:nvPr/>
      </p:nvGrpSpPr>
      <p:grpSpPr>
        <a:xfrm>
          <a:off x="0" y="0"/>
          <a:ext cx="0" cy="0"/>
          <a:chOff x="0" y="0"/>
          <a:chExt cx="0" cy="0"/>
        </a:xfrm>
      </p:grpSpPr>
      <p:sp>
        <p:nvSpPr>
          <p:cNvPr id="754" name="Google Shape;754;p41"/>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755" name="Google Shape;755;p4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56" name="Google Shape;756;p4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757" name="Google Shape;757;p4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8" name="Google Shape;758;p41"/>
          <p:cNvSpPr>
            <a:spLocks noGrp="1"/>
          </p:cNvSpPr>
          <p:nvPr>
            <p:ph type="pic" idx="2"/>
          </p:nvPr>
        </p:nvSpPr>
        <p:spPr>
          <a:xfrm>
            <a:off x="457200" y="1994275"/>
            <a:ext cx="673800" cy="673800"/>
          </a:xfrm>
          <a:prstGeom prst="roundRect">
            <a:avLst>
              <a:gd name="adj" fmla="val 16667"/>
            </a:avLst>
          </a:prstGeom>
          <a:noFill/>
          <a:ln>
            <a:noFill/>
          </a:ln>
        </p:spPr>
      </p:sp>
      <p:sp>
        <p:nvSpPr>
          <p:cNvPr id="759" name="Google Shape;759;p41"/>
          <p:cNvSpPr>
            <a:spLocks noGrp="1"/>
          </p:cNvSpPr>
          <p:nvPr>
            <p:ph type="pic" idx="3"/>
          </p:nvPr>
        </p:nvSpPr>
        <p:spPr>
          <a:xfrm>
            <a:off x="457200" y="2843100"/>
            <a:ext cx="673800" cy="673800"/>
          </a:xfrm>
          <a:prstGeom prst="roundRect">
            <a:avLst>
              <a:gd name="adj" fmla="val 16667"/>
            </a:avLst>
          </a:prstGeom>
          <a:noFill/>
          <a:ln>
            <a:noFill/>
          </a:ln>
        </p:spPr>
      </p:sp>
      <p:sp>
        <p:nvSpPr>
          <p:cNvPr id="760" name="Google Shape;760;p41"/>
          <p:cNvSpPr>
            <a:spLocks noGrp="1"/>
          </p:cNvSpPr>
          <p:nvPr>
            <p:ph type="pic" idx="4"/>
          </p:nvPr>
        </p:nvSpPr>
        <p:spPr>
          <a:xfrm>
            <a:off x="457200" y="3691925"/>
            <a:ext cx="673800" cy="673800"/>
          </a:xfrm>
          <a:prstGeom prst="roundRect">
            <a:avLst>
              <a:gd name="adj" fmla="val 16667"/>
            </a:avLst>
          </a:prstGeom>
          <a:noFill/>
          <a:ln>
            <a:noFill/>
          </a:ln>
        </p:spPr>
      </p:sp>
      <p:sp>
        <p:nvSpPr>
          <p:cNvPr id="761" name="Google Shape;761;p41"/>
          <p:cNvSpPr txBox="1">
            <a:spLocks noGrp="1"/>
          </p:cNvSpPr>
          <p:nvPr>
            <p:ph type="subTitle" idx="5"/>
          </p:nvPr>
        </p:nvSpPr>
        <p:spPr>
          <a:xfrm>
            <a:off x="1311400" y="1994275"/>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2" name="Google Shape;762;p41"/>
          <p:cNvSpPr txBox="1">
            <a:spLocks noGrp="1"/>
          </p:cNvSpPr>
          <p:nvPr>
            <p:ph type="subTitle" idx="6"/>
          </p:nvPr>
        </p:nvSpPr>
        <p:spPr>
          <a:xfrm>
            <a:off x="1311400" y="2843100"/>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3" name="Google Shape;763;p41"/>
          <p:cNvSpPr txBox="1">
            <a:spLocks noGrp="1"/>
          </p:cNvSpPr>
          <p:nvPr>
            <p:ph type="subTitle" idx="7"/>
          </p:nvPr>
        </p:nvSpPr>
        <p:spPr>
          <a:xfrm>
            <a:off x="1311400" y="3691925"/>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64" name="Google Shape;764;p41"/>
          <p:cNvGrpSpPr/>
          <p:nvPr/>
        </p:nvGrpSpPr>
        <p:grpSpPr>
          <a:xfrm>
            <a:off x="5519868" y="4278888"/>
            <a:ext cx="881054" cy="483615"/>
            <a:chOff x="5988337" y="3156400"/>
            <a:chExt cx="881054" cy="483615"/>
          </a:xfrm>
        </p:grpSpPr>
        <p:sp>
          <p:nvSpPr>
            <p:cNvPr id="765" name="Google Shape;765;p41"/>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1"/>
          <p:cNvGrpSpPr/>
          <p:nvPr/>
        </p:nvGrpSpPr>
        <p:grpSpPr>
          <a:xfrm rot="5400000">
            <a:off x="7742957" y="182351"/>
            <a:ext cx="485377" cy="483615"/>
            <a:chOff x="6384014" y="3156400"/>
            <a:chExt cx="485377" cy="483615"/>
          </a:xfrm>
        </p:grpSpPr>
        <p:sp>
          <p:nvSpPr>
            <p:cNvPr id="781" name="Google Shape;781;p41"/>
            <p:cNvSpPr/>
            <p:nvPr/>
          </p:nvSpPr>
          <p:spPr>
            <a:xfrm>
              <a:off x="6779691"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779691"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6779691"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384014"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384014"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6384014"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6581853"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6581853"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6581853"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0"/>
        <p:cNvGrpSpPr/>
        <p:nvPr/>
      </p:nvGrpSpPr>
      <p:grpSpPr>
        <a:xfrm>
          <a:off x="0" y="0"/>
          <a:ext cx="0" cy="0"/>
          <a:chOff x="0" y="0"/>
          <a:chExt cx="0" cy="0"/>
        </a:xfrm>
      </p:grpSpPr>
      <p:sp>
        <p:nvSpPr>
          <p:cNvPr id="791" name="Google Shape;791;p42"/>
          <p:cNvSpPr txBox="1">
            <a:spLocks noGrp="1"/>
          </p:cNvSpPr>
          <p:nvPr>
            <p:ph type="title"/>
          </p:nvPr>
        </p:nvSpPr>
        <p:spPr>
          <a:xfrm>
            <a:off x="371475" y="257176"/>
            <a:ext cx="8401200" cy="5487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2" name="Google Shape;792;p42"/>
          <p:cNvSpPr txBox="1">
            <a:spLocks noGrp="1"/>
          </p:cNvSpPr>
          <p:nvPr>
            <p:ph type="body" idx="1"/>
          </p:nvPr>
        </p:nvSpPr>
        <p:spPr>
          <a:xfrm>
            <a:off x="371475" y="1057275"/>
            <a:ext cx="8401200" cy="3429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SzPts val="1400"/>
              <a:buChar char="■"/>
              <a:defRPr/>
            </a:lvl1pPr>
            <a:lvl2pPr marL="914400" lvl="1" indent="-317500" algn="l" rtl="0">
              <a:lnSpc>
                <a:spcPct val="90000"/>
              </a:lnSpc>
              <a:spcBef>
                <a:spcPts val="500"/>
              </a:spcBef>
              <a:spcAft>
                <a:spcPts val="0"/>
              </a:spcAft>
              <a:buSzPts val="1400"/>
              <a:buChar char="■"/>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pic>
        <p:nvPicPr>
          <p:cNvPr id="793" name="Google Shape;793;p42"/>
          <p:cNvPicPr preferRelativeResize="0"/>
          <p:nvPr/>
        </p:nvPicPr>
        <p:blipFill rotWithShape="1">
          <a:blip r:embed="rId2">
            <a:alphaModFix amt="0"/>
          </a:blip>
          <a:srcRect/>
          <a:stretch/>
        </p:blipFill>
        <p:spPr>
          <a:xfrm>
            <a:off x="1354" y="0"/>
            <a:ext cx="9144000" cy="64294"/>
          </a:xfrm>
          <a:prstGeom prst="rect">
            <a:avLst/>
          </a:prstGeom>
          <a:gradFill>
            <a:gsLst>
              <a:gs pos="0">
                <a:schemeClr val="accent1"/>
              </a:gs>
              <a:gs pos="11000">
                <a:schemeClr val="accent1"/>
              </a:gs>
              <a:gs pos="100000">
                <a:schemeClr val="accent2"/>
              </a:gs>
            </a:gsLst>
            <a:lin ang="0" scaled="0"/>
          </a:gradFill>
          <a:ln>
            <a:noFill/>
          </a:ln>
        </p:spPr>
      </p:pic>
      <p:sp>
        <p:nvSpPr>
          <p:cNvPr id="794" name="Google Shape;794;p42"/>
          <p:cNvSpPr txBox="1">
            <a:spLocks noGrp="1"/>
          </p:cNvSpPr>
          <p:nvPr>
            <p:ph type="ftr" idx="11"/>
          </p:nvPr>
        </p:nvSpPr>
        <p:spPr>
          <a:xfrm>
            <a:off x="742950" y="4838007"/>
            <a:ext cx="6776100" cy="1218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8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range Background 2">
  <p:cSld name="Two Content_1_3">
    <p:bg>
      <p:bgPr>
        <a:solidFill>
          <a:srgbClr val="FC5D0D"/>
        </a:solidFill>
        <a:effectLst/>
      </p:bgPr>
    </p:bg>
    <p:spTree>
      <p:nvGrpSpPr>
        <p:cNvPr id="1" name="Shape 795"/>
        <p:cNvGrpSpPr/>
        <p:nvPr/>
      </p:nvGrpSpPr>
      <p:grpSpPr>
        <a:xfrm>
          <a:off x="0" y="0"/>
          <a:ext cx="0" cy="0"/>
          <a:chOff x="0" y="0"/>
          <a:chExt cx="0" cy="0"/>
        </a:xfrm>
      </p:grpSpPr>
      <p:sp>
        <p:nvSpPr>
          <p:cNvPr id="796" name="Google Shape;796;p43"/>
          <p:cNvSpPr/>
          <p:nvPr/>
        </p:nvSpPr>
        <p:spPr>
          <a:xfrm rot="-5400000">
            <a:off x="8540595" y="546728"/>
            <a:ext cx="578643" cy="199549"/>
          </a:xfrm>
          <a:custGeom>
            <a:avLst/>
            <a:gdLst/>
            <a:ahLst/>
            <a:cxnLst/>
            <a:rect l="l" t="t" r="r" b="b"/>
            <a:pathLst>
              <a:path w="1543049" h="532130" extrusionOk="0">
                <a:moveTo>
                  <a:pt x="172758" y="93332"/>
                </a:moveTo>
                <a:lnTo>
                  <a:pt x="167297" y="53708"/>
                </a:lnTo>
                <a:lnTo>
                  <a:pt x="150977" y="24422"/>
                </a:lnTo>
                <a:lnTo>
                  <a:pt x="123990" y="6248"/>
                </a:lnTo>
                <a:lnTo>
                  <a:pt x="86537" y="0"/>
                </a:lnTo>
                <a:lnTo>
                  <a:pt x="49072" y="6197"/>
                </a:lnTo>
                <a:lnTo>
                  <a:pt x="22059" y="24320"/>
                </a:lnTo>
                <a:lnTo>
                  <a:pt x="5689" y="53568"/>
                </a:lnTo>
                <a:lnTo>
                  <a:pt x="165" y="93179"/>
                </a:lnTo>
                <a:lnTo>
                  <a:pt x="0" y="286029"/>
                </a:lnTo>
                <a:lnTo>
                  <a:pt x="5461" y="325628"/>
                </a:lnTo>
                <a:lnTo>
                  <a:pt x="21780" y="354914"/>
                </a:lnTo>
                <a:lnTo>
                  <a:pt x="48768" y="373087"/>
                </a:lnTo>
                <a:lnTo>
                  <a:pt x="86220" y="379349"/>
                </a:lnTo>
                <a:lnTo>
                  <a:pt x="123685" y="373151"/>
                </a:lnTo>
                <a:lnTo>
                  <a:pt x="167081" y="325767"/>
                </a:lnTo>
                <a:lnTo>
                  <a:pt x="172605" y="286181"/>
                </a:lnTo>
                <a:lnTo>
                  <a:pt x="172643" y="236905"/>
                </a:lnTo>
                <a:lnTo>
                  <a:pt x="117919" y="236855"/>
                </a:lnTo>
                <a:lnTo>
                  <a:pt x="117868" y="289839"/>
                </a:lnTo>
                <a:lnTo>
                  <a:pt x="115760" y="306641"/>
                </a:lnTo>
                <a:lnTo>
                  <a:pt x="109753" y="317779"/>
                </a:lnTo>
                <a:lnTo>
                  <a:pt x="100304" y="323938"/>
                </a:lnTo>
                <a:lnTo>
                  <a:pt x="87845" y="325843"/>
                </a:lnTo>
                <a:lnTo>
                  <a:pt x="75387" y="323926"/>
                </a:lnTo>
                <a:lnTo>
                  <a:pt x="65951" y="317741"/>
                </a:lnTo>
                <a:lnTo>
                  <a:pt x="59969" y="306590"/>
                </a:lnTo>
                <a:lnTo>
                  <a:pt x="57886" y="289788"/>
                </a:lnTo>
                <a:lnTo>
                  <a:pt x="58051" y="89522"/>
                </a:lnTo>
                <a:lnTo>
                  <a:pt x="60159" y="72631"/>
                </a:lnTo>
                <a:lnTo>
                  <a:pt x="66167" y="61302"/>
                </a:lnTo>
                <a:lnTo>
                  <a:pt x="75615" y="54952"/>
                </a:lnTo>
                <a:lnTo>
                  <a:pt x="88074" y="52984"/>
                </a:lnTo>
                <a:lnTo>
                  <a:pt x="100520" y="54978"/>
                </a:lnTo>
                <a:lnTo>
                  <a:pt x="109969" y="61353"/>
                </a:lnTo>
                <a:lnTo>
                  <a:pt x="115951" y="72682"/>
                </a:lnTo>
                <a:lnTo>
                  <a:pt x="118033" y="89573"/>
                </a:lnTo>
                <a:lnTo>
                  <a:pt x="118008" y="129311"/>
                </a:lnTo>
                <a:lnTo>
                  <a:pt x="172732" y="129349"/>
                </a:lnTo>
                <a:lnTo>
                  <a:pt x="172758" y="93332"/>
                </a:lnTo>
                <a:close/>
              </a:path>
              <a:path w="1543049" h="532130" extrusionOk="0">
                <a:moveTo>
                  <a:pt x="395109" y="375361"/>
                </a:moveTo>
                <a:lnTo>
                  <a:pt x="384454" y="307962"/>
                </a:lnTo>
                <a:lnTo>
                  <a:pt x="376516" y="257683"/>
                </a:lnTo>
                <a:lnTo>
                  <a:pt x="346862" y="70104"/>
                </a:lnTo>
                <a:lnTo>
                  <a:pt x="336486" y="4445"/>
                </a:lnTo>
                <a:lnTo>
                  <a:pt x="318909" y="4432"/>
                </a:lnTo>
                <a:lnTo>
                  <a:pt x="318909" y="257683"/>
                </a:lnTo>
                <a:lnTo>
                  <a:pt x="263118" y="257632"/>
                </a:lnTo>
                <a:lnTo>
                  <a:pt x="291172" y="70104"/>
                </a:lnTo>
                <a:lnTo>
                  <a:pt x="318909" y="257683"/>
                </a:lnTo>
                <a:lnTo>
                  <a:pt x="318909" y="4432"/>
                </a:lnTo>
                <a:lnTo>
                  <a:pt x="251764" y="4381"/>
                </a:lnTo>
                <a:lnTo>
                  <a:pt x="192506" y="375183"/>
                </a:lnTo>
                <a:lnTo>
                  <a:pt x="245656" y="375234"/>
                </a:lnTo>
                <a:lnTo>
                  <a:pt x="255714" y="307962"/>
                </a:lnTo>
                <a:lnTo>
                  <a:pt x="326758" y="308025"/>
                </a:lnTo>
                <a:lnTo>
                  <a:pt x="336702" y="375310"/>
                </a:lnTo>
                <a:lnTo>
                  <a:pt x="395109" y="375361"/>
                </a:lnTo>
                <a:close/>
              </a:path>
              <a:path w="1543049" h="532130" extrusionOk="0">
                <a:moveTo>
                  <a:pt x="664845" y="4737"/>
                </a:moveTo>
                <a:lnTo>
                  <a:pt x="584339" y="4673"/>
                </a:lnTo>
                <a:lnTo>
                  <a:pt x="544652" y="267957"/>
                </a:lnTo>
                <a:lnTo>
                  <a:pt x="502246" y="4597"/>
                </a:lnTo>
                <a:lnTo>
                  <a:pt x="421728" y="4533"/>
                </a:lnTo>
                <a:lnTo>
                  <a:pt x="421424" y="375399"/>
                </a:lnTo>
                <a:lnTo>
                  <a:pt x="471932" y="375437"/>
                </a:lnTo>
                <a:lnTo>
                  <a:pt x="472160" y="113182"/>
                </a:lnTo>
                <a:lnTo>
                  <a:pt x="515086" y="375475"/>
                </a:lnTo>
                <a:lnTo>
                  <a:pt x="569810" y="375526"/>
                </a:lnTo>
                <a:lnTo>
                  <a:pt x="610031" y="109588"/>
                </a:lnTo>
                <a:lnTo>
                  <a:pt x="609815" y="375564"/>
                </a:lnTo>
                <a:lnTo>
                  <a:pt x="664540" y="375615"/>
                </a:lnTo>
                <a:lnTo>
                  <a:pt x="664845" y="4737"/>
                </a:lnTo>
                <a:close/>
              </a:path>
              <a:path w="1543049" h="532130" extrusionOk="0">
                <a:moveTo>
                  <a:pt x="876909" y="4914"/>
                </a:moveTo>
                <a:lnTo>
                  <a:pt x="822185" y="4864"/>
                </a:lnTo>
                <a:lnTo>
                  <a:pt x="821944" y="290969"/>
                </a:lnTo>
                <a:lnTo>
                  <a:pt x="819835" y="307771"/>
                </a:lnTo>
                <a:lnTo>
                  <a:pt x="813828" y="318909"/>
                </a:lnTo>
                <a:lnTo>
                  <a:pt x="804379" y="325081"/>
                </a:lnTo>
                <a:lnTo>
                  <a:pt x="791908" y="326974"/>
                </a:lnTo>
                <a:lnTo>
                  <a:pt x="779462" y="325056"/>
                </a:lnTo>
                <a:lnTo>
                  <a:pt x="770026" y="318871"/>
                </a:lnTo>
                <a:lnTo>
                  <a:pt x="764044" y="307721"/>
                </a:lnTo>
                <a:lnTo>
                  <a:pt x="761949" y="290918"/>
                </a:lnTo>
                <a:lnTo>
                  <a:pt x="762190" y="4813"/>
                </a:lnTo>
                <a:lnTo>
                  <a:pt x="704303" y="4775"/>
                </a:lnTo>
                <a:lnTo>
                  <a:pt x="704062" y="287159"/>
                </a:lnTo>
                <a:lnTo>
                  <a:pt x="709536" y="326771"/>
                </a:lnTo>
                <a:lnTo>
                  <a:pt x="752843" y="374218"/>
                </a:lnTo>
                <a:lnTo>
                  <a:pt x="790295" y="380479"/>
                </a:lnTo>
                <a:lnTo>
                  <a:pt x="827760" y="374281"/>
                </a:lnTo>
                <a:lnTo>
                  <a:pt x="854786" y="356158"/>
                </a:lnTo>
                <a:lnTo>
                  <a:pt x="871143" y="326910"/>
                </a:lnTo>
                <a:lnTo>
                  <a:pt x="876668" y="287312"/>
                </a:lnTo>
                <a:lnTo>
                  <a:pt x="876909" y="4914"/>
                </a:lnTo>
                <a:close/>
              </a:path>
              <a:path w="1543049" h="532130" extrusionOk="0">
                <a:moveTo>
                  <a:pt x="1099515" y="5105"/>
                </a:moveTo>
                <a:lnTo>
                  <a:pt x="1047940" y="5067"/>
                </a:lnTo>
                <a:lnTo>
                  <a:pt x="1047750" y="227063"/>
                </a:lnTo>
                <a:lnTo>
                  <a:pt x="988479" y="5016"/>
                </a:lnTo>
                <a:lnTo>
                  <a:pt x="915860" y="4953"/>
                </a:lnTo>
                <a:lnTo>
                  <a:pt x="915543" y="375818"/>
                </a:lnTo>
                <a:lnTo>
                  <a:pt x="967638" y="375856"/>
                </a:lnTo>
                <a:lnTo>
                  <a:pt x="967867" y="107251"/>
                </a:lnTo>
                <a:lnTo>
                  <a:pt x="1039736" y="375920"/>
                </a:lnTo>
                <a:lnTo>
                  <a:pt x="1099197" y="375983"/>
                </a:lnTo>
                <a:lnTo>
                  <a:pt x="1099515" y="5105"/>
                </a:lnTo>
                <a:close/>
              </a:path>
              <a:path w="1543049" h="532130" extrusionOk="0">
                <a:moveTo>
                  <a:pt x="1318869" y="96951"/>
                </a:moveTo>
                <a:lnTo>
                  <a:pt x="1313637" y="58178"/>
                </a:lnTo>
                <a:lnTo>
                  <a:pt x="1313561" y="57594"/>
                </a:lnTo>
                <a:lnTo>
                  <a:pt x="1297482" y="28854"/>
                </a:lnTo>
                <a:lnTo>
                  <a:pt x="1270546" y="11226"/>
                </a:lnTo>
                <a:lnTo>
                  <a:pt x="1260983" y="9715"/>
                </a:lnTo>
                <a:lnTo>
                  <a:pt x="1260983" y="94259"/>
                </a:lnTo>
                <a:lnTo>
                  <a:pt x="1260817" y="287108"/>
                </a:lnTo>
                <a:lnTo>
                  <a:pt x="1258785" y="303911"/>
                </a:lnTo>
                <a:lnTo>
                  <a:pt x="1252956" y="315048"/>
                </a:lnTo>
                <a:lnTo>
                  <a:pt x="1243685" y="321221"/>
                </a:lnTo>
                <a:lnTo>
                  <a:pt x="1231315" y="323113"/>
                </a:lnTo>
                <a:lnTo>
                  <a:pt x="1198689" y="323088"/>
                </a:lnTo>
                <a:lnTo>
                  <a:pt x="1198918" y="58178"/>
                </a:lnTo>
                <a:lnTo>
                  <a:pt x="1231544" y="58204"/>
                </a:lnTo>
                <a:lnTo>
                  <a:pt x="1243914" y="60109"/>
                </a:lnTo>
                <a:lnTo>
                  <a:pt x="1253172" y="66294"/>
                </a:lnTo>
                <a:lnTo>
                  <a:pt x="1258976" y="77444"/>
                </a:lnTo>
                <a:lnTo>
                  <a:pt x="1260983" y="94259"/>
                </a:lnTo>
                <a:lnTo>
                  <a:pt x="1260983" y="9715"/>
                </a:lnTo>
                <a:lnTo>
                  <a:pt x="1232649" y="5219"/>
                </a:lnTo>
                <a:lnTo>
                  <a:pt x="1141082" y="5143"/>
                </a:lnTo>
                <a:lnTo>
                  <a:pt x="1140764" y="376008"/>
                </a:lnTo>
                <a:lnTo>
                  <a:pt x="1232331" y="376085"/>
                </a:lnTo>
                <a:lnTo>
                  <a:pt x="1270228" y="370141"/>
                </a:lnTo>
                <a:lnTo>
                  <a:pt x="1297203" y="352564"/>
                </a:lnTo>
                <a:lnTo>
                  <a:pt x="1313319" y="323850"/>
                </a:lnTo>
                <a:lnTo>
                  <a:pt x="1313421" y="323113"/>
                </a:lnTo>
                <a:lnTo>
                  <a:pt x="1318704" y="284505"/>
                </a:lnTo>
                <a:lnTo>
                  <a:pt x="1318869" y="96951"/>
                </a:lnTo>
                <a:close/>
              </a:path>
              <a:path w="1543049" h="532130" extrusionOk="0">
                <a:moveTo>
                  <a:pt x="1542796" y="433819"/>
                </a:moveTo>
                <a:lnTo>
                  <a:pt x="0" y="433819"/>
                </a:lnTo>
                <a:lnTo>
                  <a:pt x="0" y="532066"/>
                </a:lnTo>
                <a:lnTo>
                  <a:pt x="1542796" y="532066"/>
                </a:lnTo>
                <a:lnTo>
                  <a:pt x="1542796" y="433819"/>
                </a:lnTo>
                <a:close/>
              </a:path>
              <a:path w="1543049" h="532130" extrusionOk="0">
                <a:moveTo>
                  <a:pt x="1542796" y="376364"/>
                </a:moveTo>
                <a:lnTo>
                  <a:pt x="1532140" y="308952"/>
                </a:lnTo>
                <a:lnTo>
                  <a:pt x="1524203" y="258673"/>
                </a:lnTo>
                <a:lnTo>
                  <a:pt x="1494548" y="71094"/>
                </a:lnTo>
                <a:lnTo>
                  <a:pt x="1484172" y="5448"/>
                </a:lnTo>
                <a:lnTo>
                  <a:pt x="1466596" y="5435"/>
                </a:lnTo>
                <a:lnTo>
                  <a:pt x="1466596" y="258673"/>
                </a:lnTo>
                <a:lnTo>
                  <a:pt x="1410804" y="258635"/>
                </a:lnTo>
                <a:lnTo>
                  <a:pt x="1438859" y="71094"/>
                </a:lnTo>
                <a:lnTo>
                  <a:pt x="1466596" y="258673"/>
                </a:lnTo>
                <a:lnTo>
                  <a:pt x="1466596" y="5435"/>
                </a:lnTo>
                <a:lnTo>
                  <a:pt x="1399438" y="5372"/>
                </a:lnTo>
                <a:lnTo>
                  <a:pt x="1340192" y="376186"/>
                </a:lnTo>
                <a:lnTo>
                  <a:pt x="1393342" y="376224"/>
                </a:lnTo>
                <a:lnTo>
                  <a:pt x="1403400" y="308952"/>
                </a:lnTo>
                <a:lnTo>
                  <a:pt x="1474431" y="309016"/>
                </a:lnTo>
                <a:lnTo>
                  <a:pt x="1484376" y="376313"/>
                </a:lnTo>
                <a:lnTo>
                  <a:pt x="1542796" y="376364"/>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797" name="Google Shape;797;p43"/>
          <p:cNvSpPr/>
          <p:nvPr/>
        </p:nvSpPr>
        <p:spPr>
          <a:xfrm>
            <a:off x="510094" y="1076984"/>
            <a:ext cx="8110500" cy="4066500"/>
          </a:xfrm>
          <a:prstGeom prst="round2SameRect">
            <a:avLst>
              <a:gd name="adj1" fmla="val 8094"/>
              <a:gd name="adj2" fmla="val 0"/>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Black">
  <p:cSld name="SECTION_HEADER_1">
    <p:bg>
      <p:bgPr>
        <a:solidFill>
          <a:schemeClr val="dk1"/>
        </a:soli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40" name="Google Shape;40;p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2" name="Google Shape;42;p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p:nvPr/>
        </p:nvSpPr>
        <p:spPr>
          <a:xfrm>
            <a:off x="7446762" y="3555550"/>
            <a:ext cx="2761800" cy="2761500"/>
          </a:xfrm>
          <a:prstGeom prst="ellipse">
            <a:avLst/>
          </a:prstGeom>
          <a:noFill/>
          <a:ln w="19050" cap="flat" cmpd="sng">
            <a:solidFill>
              <a:srgbClr val="888B8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768531" y="3877386"/>
            <a:ext cx="2118000" cy="2118000"/>
          </a:xfrm>
          <a:prstGeom prst="ellipse">
            <a:avLst/>
          </a:prstGeom>
          <a:noFill/>
          <a:ln w="1905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117498" y="4226287"/>
            <a:ext cx="1420200" cy="1420200"/>
          </a:xfrm>
          <a:prstGeom prst="ellipse">
            <a:avLst/>
          </a:prstGeom>
          <a:noFill/>
          <a:ln w="1905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edium Grey Background 1">
  <p:cSld name="Two Content_1_1_1_2">
    <p:bg>
      <p:bgPr>
        <a:solidFill>
          <a:srgbClr val="25282A"/>
        </a:solidFill>
        <a:effectLst/>
      </p:bgPr>
    </p:bg>
    <p:spTree>
      <p:nvGrpSpPr>
        <p:cNvPr id="1" name="Shape 798"/>
        <p:cNvGrpSpPr/>
        <p:nvPr/>
      </p:nvGrpSpPr>
      <p:grpSpPr>
        <a:xfrm>
          <a:off x="0" y="0"/>
          <a:ext cx="0" cy="0"/>
          <a:chOff x="0" y="0"/>
          <a:chExt cx="0" cy="0"/>
        </a:xfrm>
      </p:grpSpPr>
      <p:sp>
        <p:nvSpPr>
          <p:cNvPr id="799" name="Google Shape;799;p44"/>
          <p:cNvSpPr/>
          <p:nvPr/>
        </p:nvSpPr>
        <p:spPr>
          <a:xfrm rot="-5400000">
            <a:off x="8540595" y="546728"/>
            <a:ext cx="578643" cy="199549"/>
          </a:xfrm>
          <a:custGeom>
            <a:avLst/>
            <a:gdLst/>
            <a:ahLst/>
            <a:cxnLst/>
            <a:rect l="l" t="t" r="r" b="b"/>
            <a:pathLst>
              <a:path w="1543049" h="532130" extrusionOk="0">
                <a:moveTo>
                  <a:pt x="172758" y="93332"/>
                </a:moveTo>
                <a:lnTo>
                  <a:pt x="167297" y="53708"/>
                </a:lnTo>
                <a:lnTo>
                  <a:pt x="150977" y="24422"/>
                </a:lnTo>
                <a:lnTo>
                  <a:pt x="123990" y="6248"/>
                </a:lnTo>
                <a:lnTo>
                  <a:pt x="86537" y="0"/>
                </a:lnTo>
                <a:lnTo>
                  <a:pt x="49072" y="6197"/>
                </a:lnTo>
                <a:lnTo>
                  <a:pt x="22059" y="24320"/>
                </a:lnTo>
                <a:lnTo>
                  <a:pt x="5689" y="53568"/>
                </a:lnTo>
                <a:lnTo>
                  <a:pt x="165" y="93179"/>
                </a:lnTo>
                <a:lnTo>
                  <a:pt x="0" y="286029"/>
                </a:lnTo>
                <a:lnTo>
                  <a:pt x="5461" y="325628"/>
                </a:lnTo>
                <a:lnTo>
                  <a:pt x="21780" y="354914"/>
                </a:lnTo>
                <a:lnTo>
                  <a:pt x="48768" y="373087"/>
                </a:lnTo>
                <a:lnTo>
                  <a:pt x="86220" y="379349"/>
                </a:lnTo>
                <a:lnTo>
                  <a:pt x="123685" y="373151"/>
                </a:lnTo>
                <a:lnTo>
                  <a:pt x="167081" y="325767"/>
                </a:lnTo>
                <a:lnTo>
                  <a:pt x="172605" y="286181"/>
                </a:lnTo>
                <a:lnTo>
                  <a:pt x="172643" y="236905"/>
                </a:lnTo>
                <a:lnTo>
                  <a:pt x="117919" y="236855"/>
                </a:lnTo>
                <a:lnTo>
                  <a:pt x="117868" y="289839"/>
                </a:lnTo>
                <a:lnTo>
                  <a:pt x="115760" y="306641"/>
                </a:lnTo>
                <a:lnTo>
                  <a:pt x="109753" y="317779"/>
                </a:lnTo>
                <a:lnTo>
                  <a:pt x="100304" y="323938"/>
                </a:lnTo>
                <a:lnTo>
                  <a:pt x="87845" y="325843"/>
                </a:lnTo>
                <a:lnTo>
                  <a:pt x="75387" y="323926"/>
                </a:lnTo>
                <a:lnTo>
                  <a:pt x="65951" y="317741"/>
                </a:lnTo>
                <a:lnTo>
                  <a:pt x="59969" y="306590"/>
                </a:lnTo>
                <a:lnTo>
                  <a:pt x="57886" y="289788"/>
                </a:lnTo>
                <a:lnTo>
                  <a:pt x="58051" y="89522"/>
                </a:lnTo>
                <a:lnTo>
                  <a:pt x="60159" y="72631"/>
                </a:lnTo>
                <a:lnTo>
                  <a:pt x="66167" y="61302"/>
                </a:lnTo>
                <a:lnTo>
                  <a:pt x="75615" y="54952"/>
                </a:lnTo>
                <a:lnTo>
                  <a:pt x="88074" y="52984"/>
                </a:lnTo>
                <a:lnTo>
                  <a:pt x="100520" y="54978"/>
                </a:lnTo>
                <a:lnTo>
                  <a:pt x="109969" y="61353"/>
                </a:lnTo>
                <a:lnTo>
                  <a:pt x="115951" y="72682"/>
                </a:lnTo>
                <a:lnTo>
                  <a:pt x="118033" y="89573"/>
                </a:lnTo>
                <a:lnTo>
                  <a:pt x="118008" y="129311"/>
                </a:lnTo>
                <a:lnTo>
                  <a:pt x="172732" y="129349"/>
                </a:lnTo>
                <a:lnTo>
                  <a:pt x="172758" y="93332"/>
                </a:lnTo>
                <a:close/>
              </a:path>
              <a:path w="1543049" h="532130" extrusionOk="0">
                <a:moveTo>
                  <a:pt x="395109" y="375361"/>
                </a:moveTo>
                <a:lnTo>
                  <a:pt x="384454" y="307962"/>
                </a:lnTo>
                <a:lnTo>
                  <a:pt x="376516" y="257683"/>
                </a:lnTo>
                <a:lnTo>
                  <a:pt x="346862" y="70104"/>
                </a:lnTo>
                <a:lnTo>
                  <a:pt x="336486" y="4445"/>
                </a:lnTo>
                <a:lnTo>
                  <a:pt x="318909" y="4432"/>
                </a:lnTo>
                <a:lnTo>
                  <a:pt x="318909" y="257683"/>
                </a:lnTo>
                <a:lnTo>
                  <a:pt x="263118" y="257632"/>
                </a:lnTo>
                <a:lnTo>
                  <a:pt x="291172" y="70104"/>
                </a:lnTo>
                <a:lnTo>
                  <a:pt x="318909" y="257683"/>
                </a:lnTo>
                <a:lnTo>
                  <a:pt x="318909" y="4432"/>
                </a:lnTo>
                <a:lnTo>
                  <a:pt x="251764" y="4381"/>
                </a:lnTo>
                <a:lnTo>
                  <a:pt x="192506" y="375183"/>
                </a:lnTo>
                <a:lnTo>
                  <a:pt x="245656" y="375234"/>
                </a:lnTo>
                <a:lnTo>
                  <a:pt x="255714" y="307962"/>
                </a:lnTo>
                <a:lnTo>
                  <a:pt x="326758" y="308025"/>
                </a:lnTo>
                <a:lnTo>
                  <a:pt x="336702" y="375310"/>
                </a:lnTo>
                <a:lnTo>
                  <a:pt x="395109" y="375361"/>
                </a:lnTo>
                <a:close/>
              </a:path>
              <a:path w="1543049" h="532130" extrusionOk="0">
                <a:moveTo>
                  <a:pt x="664845" y="4737"/>
                </a:moveTo>
                <a:lnTo>
                  <a:pt x="584339" y="4673"/>
                </a:lnTo>
                <a:lnTo>
                  <a:pt x="544652" y="267957"/>
                </a:lnTo>
                <a:lnTo>
                  <a:pt x="502246" y="4597"/>
                </a:lnTo>
                <a:lnTo>
                  <a:pt x="421728" y="4533"/>
                </a:lnTo>
                <a:lnTo>
                  <a:pt x="421424" y="375399"/>
                </a:lnTo>
                <a:lnTo>
                  <a:pt x="471932" y="375437"/>
                </a:lnTo>
                <a:lnTo>
                  <a:pt x="472160" y="113182"/>
                </a:lnTo>
                <a:lnTo>
                  <a:pt x="515086" y="375475"/>
                </a:lnTo>
                <a:lnTo>
                  <a:pt x="569810" y="375526"/>
                </a:lnTo>
                <a:lnTo>
                  <a:pt x="610031" y="109588"/>
                </a:lnTo>
                <a:lnTo>
                  <a:pt x="609815" y="375564"/>
                </a:lnTo>
                <a:lnTo>
                  <a:pt x="664540" y="375615"/>
                </a:lnTo>
                <a:lnTo>
                  <a:pt x="664845" y="4737"/>
                </a:lnTo>
                <a:close/>
              </a:path>
              <a:path w="1543049" h="532130" extrusionOk="0">
                <a:moveTo>
                  <a:pt x="876909" y="4914"/>
                </a:moveTo>
                <a:lnTo>
                  <a:pt x="822185" y="4864"/>
                </a:lnTo>
                <a:lnTo>
                  <a:pt x="821944" y="290969"/>
                </a:lnTo>
                <a:lnTo>
                  <a:pt x="819835" y="307771"/>
                </a:lnTo>
                <a:lnTo>
                  <a:pt x="813828" y="318909"/>
                </a:lnTo>
                <a:lnTo>
                  <a:pt x="804379" y="325081"/>
                </a:lnTo>
                <a:lnTo>
                  <a:pt x="791908" y="326974"/>
                </a:lnTo>
                <a:lnTo>
                  <a:pt x="779462" y="325056"/>
                </a:lnTo>
                <a:lnTo>
                  <a:pt x="770026" y="318871"/>
                </a:lnTo>
                <a:lnTo>
                  <a:pt x="764044" y="307721"/>
                </a:lnTo>
                <a:lnTo>
                  <a:pt x="761949" y="290918"/>
                </a:lnTo>
                <a:lnTo>
                  <a:pt x="762190" y="4813"/>
                </a:lnTo>
                <a:lnTo>
                  <a:pt x="704303" y="4775"/>
                </a:lnTo>
                <a:lnTo>
                  <a:pt x="704062" y="287159"/>
                </a:lnTo>
                <a:lnTo>
                  <a:pt x="709536" y="326771"/>
                </a:lnTo>
                <a:lnTo>
                  <a:pt x="752843" y="374218"/>
                </a:lnTo>
                <a:lnTo>
                  <a:pt x="790295" y="380479"/>
                </a:lnTo>
                <a:lnTo>
                  <a:pt x="827760" y="374281"/>
                </a:lnTo>
                <a:lnTo>
                  <a:pt x="854786" y="356158"/>
                </a:lnTo>
                <a:lnTo>
                  <a:pt x="871143" y="326910"/>
                </a:lnTo>
                <a:lnTo>
                  <a:pt x="876668" y="287312"/>
                </a:lnTo>
                <a:lnTo>
                  <a:pt x="876909" y="4914"/>
                </a:lnTo>
                <a:close/>
              </a:path>
              <a:path w="1543049" h="532130" extrusionOk="0">
                <a:moveTo>
                  <a:pt x="1099515" y="5105"/>
                </a:moveTo>
                <a:lnTo>
                  <a:pt x="1047940" y="5067"/>
                </a:lnTo>
                <a:lnTo>
                  <a:pt x="1047750" y="227063"/>
                </a:lnTo>
                <a:lnTo>
                  <a:pt x="988479" y="5016"/>
                </a:lnTo>
                <a:lnTo>
                  <a:pt x="915860" y="4953"/>
                </a:lnTo>
                <a:lnTo>
                  <a:pt x="915543" y="375818"/>
                </a:lnTo>
                <a:lnTo>
                  <a:pt x="967638" y="375856"/>
                </a:lnTo>
                <a:lnTo>
                  <a:pt x="967867" y="107251"/>
                </a:lnTo>
                <a:lnTo>
                  <a:pt x="1039736" y="375920"/>
                </a:lnTo>
                <a:lnTo>
                  <a:pt x="1099197" y="375983"/>
                </a:lnTo>
                <a:lnTo>
                  <a:pt x="1099515" y="5105"/>
                </a:lnTo>
                <a:close/>
              </a:path>
              <a:path w="1543049" h="532130" extrusionOk="0">
                <a:moveTo>
                  <a:pt x="1318869" y="96951"/>
                </a:moveTo>
                <a:lnTo>
                  <a:pt x="1313637" y="58178"/>
                </a:lnTo>
                <a:lnTo>
                  <a:pt x="1313561" y="57594"/>
                </a:lnTo>
                <a:lnTo>
                  <a:pt x="1297482" y="28854"/>
                </a:lnTo>
                <a:lnTo>
                  <a:pt x="1270546" y="11226"/>
                </a:lnTo>
                <a:lnTo>
                  <a:pt x="1260983" y="9715"/>
                </a:lnTo>
                <a:lnTo>
                  <a:pt x="1260983" y="94259"/>
                </a:lnTo>
                <a:lnTo>
                  <a:pt x="1260817" y="287108"/>
                </a:lnTo>
                <a:lnTo>
                  <a:pt x="1258785" y="303911"/>
                </a:lnTo>
                <a:lnTo>
                  <a:pt x="1252956" y="315048"/>
                </a:lnTo>
                <a:lnTo>
                  <a:pt x="1243685" y="321221"/>
                </a:lnTo>
                <a:lnTo>
                  <a:pt x="1231315" y="323113"/>
                </a:lnTo>
                <a:lnTo>
                  <a:pt x="1198689" y="323088"/>
                </a:lnTo>
                <a:lnTo>
                  <a:pt x="1198918" y="58178"/>
                </a:lnTo>
                <a:lnTo>
                  <a:pt x="1231544" y="58204"/>
                </a:lnTo>
                <a:lnTo>
                  <a:pt x="1243914" y="60109"/>
                </a:lnTo>
                <a:lnTo>
                  <a:pt x="1253172" y="66294"/>
                </a:lnTo>
                <a:lnTo>
                  <a:pt x="1258976" y="77444"/>
                </a:lnTo>
                <a:lnTo>
                  <a:pt x="1260983" y="94259"/>
                </a:lnTo>
                <a:lnTo>
                  <a:pt x="1260983" y="9715"/>
                </a:lnTo>
                <a:lnTo>
                  <a:pt x="1232649" y="5219"/>
                </a:lnTo>
                <a:lnTo>
                  <a:pt x="1141082" y="5143"/>
                </a:lnTo>
                <a:lnTo>
                  <a:pt x="1140764" y="376008"/>
                </a:lnTo>
                <a:lnTo>
                  <a:pt x="1232331" y="376085"/>
                </a:lnTo>
                <a:lnTo>
                  <a:pt x="1270228" y="370141"/>
                </a:lnTo>
                <a:lnTo>
                  <a:pt x="1297203" y="352564"/>
                </a:lnTo>
                <a:lnTo>
                  <a:pt x="1313319" y="323850"/>
                </a:lnTo>
                <a:lnTo>
                  <a:pt x="1313421" y="323113"/>
                </a:lnTo>
                <a:lnTo>
                  <a:pt x="1318704" y="284505"/>
                </a:lnTo>
                <a:lnTo>
                  <a:pt x="1318869" y="96951"/>
                </a:lnTo>
                <a:close/>
              </a:path>
              <a:path w="1543049" h="532130" extrusionOk="0">
                <a:moveTo>
                  <a:pt x="1542796" y="433819"/>
                </a:moveTo>
                <a:lnTo>
                  <a:pt x="0" y="433819"/>
                </a:lnTo>
                <a:lnTo>
                  <a:pt x="0" y="532066"/>
                </a:lnTo>
                <a:lnTo>
                  <a:pt x="1542796" y="532066"/>
                </a:lnTo>
                <a:lnTo>
                  <a:pt x="1542796" y="433819"/>
                </a:lnTo>
                <a:close/>
              </a:path>
              <a:path w="1543049" h="532130" extrusionOk="0">
                <a:moveTo>
                  <a:pt x="1542796" y="376364"/>
                </a:moveTo>
                <a:lnTo>
                  <a:pt x="1532140" y="308952"/>
                </a:lnTo>
                <a:lnTo>
                  <a:pt x="1524203" y="258673"/>
                </a:lnTo>
                <a:lnTo>
                  <a:pt x="1494548" y="71094"/>
                </a:lnTo>
                <a:lnTo>
                  <a:pt x="1484172" y="5448"/>
                </a:lnTo>
                <a:lnTo>
                  <a:pt x="1466596" y="5435"/>
                </a:lnTo>
                <a:lnTo>
                  <a:pt x="1466596" y="258673"/>
                </a:lnTo>
                <a:lnTo>
                  <a:pt x="1410804" y="258635"/>
                </a:lnTo>
                <a:lnTo>
                  <a:pt x="1438859" y="71094"/>
                </a:lnTo>
                <a:lnTo>
                  <a:pt x="1466596" y="258673"/>
                </a:lnTo>
                <a:lnTo>
                  <a:pt x="1466596" y="5435"/>
                </a:lnTo>
                <a:lnTo>
                  <a:pt x="1399438" y="5372"/>
                </a:lnTo>
                <a:lnTo>
                  <a:pt x="1340192" y="376186"/>
                </a:lnTo>
                <a:lnTo>
                  <a:pt x="1393342" y="376224"/>
                </a:lnTo>
                <a:lnTo>
                  <a:pt x="1403400" y="308952"/>
                </a:lnTo>
                <a:lnTo>
                  <a:pt x="1474431" y="309016"/>
                </a:lnTo>
                <a:lnTo>
                  <a:pt x="1484376" y="376313"/>
                </a:lnTo>
                <a:lnTo>
                  <a:pt x="1542796" y="376364"/>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800"/>
        <p:cNvGrpSpPr/>
        <p:nvPr/>
      </p:nvGrpSpPr>
      <p:grpSpPr>
        <a:xfrm>
          <a:off x="0" y="0"/>
          <a:ext cx="0" cy="0"/>
          <a:chOff x="0" y="0"/>
          <a:chExt cx="0" cy="0"/>
        </a:xfrm>
      </p:grpSpPr>
      <p:sp>
        <p:nvSpPr>
          <p:cNvPr id="801" name="Google Shape;801;p4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2" name="Google Shape;802;p4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03" name="Google Shape;803;p4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04" name="Google Shape;804;p4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05" name="Google Shape;805;p4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806"/>
        <p:cNvGrpSpPr/>
        <p:nvPr/>
      </p:nvGrpSpPr>
      <p:grpSpPr>
        <a:xfrm>
          <a:off x="0" y="0"/>
          <a:ext cx="0" cy="0"/>
          <a:chOff x="0" y="0"/>
          <a:chExt cx="0" cy="0"/>
        </a:xfrm>
      </p:grpSpPr>
      <p:sp>
        <p:nvSpPr>
          <p:cNvPr id="807" name="Google Shape;807;p4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8" name="Google Shape;808;p4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09" name="Google Shape;809;p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0" name="Google Shape;810;p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1" name="Google Shape;811;p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812"/>
        <p:cNvGrpSpPr/>
        <p:nvPr/>
      </p:nvGrpSpPr>
      <p:grpSpPr>
        <a:xfrm>
          <a:off x="0" y="0"/>
          <a:ext cx="0" cy="0"/>
          <a:chOff x="0" y="0"/>
          <a:chExt cx="0" cy="0"/>
        </a:xfrm>
      </p:grpSpPr>
      <p:sp>
        <p:nvSpPr>
          <p:cNvPr id="813" name="Google Shape;813;p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4" name="Google Shape;814;p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15" name="Google Shape;815;p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6" name="Google Shape;816;p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7" name="Google Shape;817;p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Slide 3">
  <p:cSld name="Title Slide">
    <p:bg>
      <p:bgPr>
        <a:blipFill>
          <a:blip r:embed="rId2">
            <a:alphaModFix/>
          </a:blip>
          <a:stretch>
            <a:fillRect/>
          </a:stretch>
        </a:blipFill>
        <a:effectLst/>
      </p:bgPr>
    </p:bg>
    <p:spTree>
      <p:nvGrpSpPr>
        <p:cNvPr id="1" name="Shape 818"/>
        <p:cNvGrpSpPr/>
        <p:nvPr/>
      </p:nvGrpSpPr>
      <p:grpSpPr>
        <a:xfrm>
          <a:off x="0" y="0"/>
          <a:ext cx="0" cy="0"/>
          <a:chOff x="0" y="0"/>
          <a:chExt cx="0" cy="0"/>
        </a:xfrm>
      </p:grpSpPr>
      <p:sp>
        <p:nvSpPr>
          <p:cNvPr id="819" name="Google Shape;819;p48"/>
          <p:cNvSpPr txBox="1">
            <a:spLocks noGrp="1"/>
          </p:cNvSpPr>
          <p:nvPr>
            <p:ph type="ctrTitle"/>
          </p:nvPr>
        </p:nvSpPr>
        <p:spPr>
          <a:xfrm>
            <a:off x="371475" y="1569720"/>
            <a:ext cx="8401200" cy="10515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1"/>
              </a:buClr>
              <a:buSzPts val="3200"/>
              <a:buFont typeface="Arial"/>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0" name="Google Shape;820;p48"/>
          <p:cNvSpPr txBox="1">
            <a:spLocks noGrp="1"/>
          </p:cNvSpPr>
          <p:nvPr>
            <p:ph type="subTitle" idx="1"/>
          </p:nvPr>
        </p:nvSpPr>
        <p:spPr>
          <a:xfrm>
            <a:off x="371475" y="2689273"/>
            <a:ext cx="8401200" cy="765600"/>
          </a:xfrm>
          <a:prstGeom prst="rect">
            <a:avLst/>
          </a:prstGeom>
          <a:noFill/>
          <a:ln>
            <a:noFill/>
          </a:ln>
        </p:spPr>
        <p:txBody>
          <a:bodyPr spcFirstLastPara="1" wrap="square" lIns="0" tIns="0" rIns="0" bIns="0" anchor="t" anchorCtr="0">
            <a:normAutofit/>
          </a:bodyPr>
          <a:lstStyle>
            <a:lvl1pPr lvl="0" algn="l" rtl="0">
              <a:lnSpc>
                <a:spcPct val="90000"/>
              </a:lnSpc>
              <a:spcBef>
                <a:spcPts val="800"/>
              </a:spcBef>
              <a:spcAft>
                <a:spcPts val="0"/>
              </a:spcAft>
              <a:buSzPts val="2100"/>
              <a:buNone/>
              <a:defRPr sz="2100">
                <a:solidFill>
                  <a:schemeClr val="lt1"/>
                </a:solidFill>
              </a:defRPr>
            </a:lvl1pPr>
            <a:lvl2pPr lvl="1" algn="ctr" rtl="0">
              <a:lnSpc>
                <a:spcPct val="90000"/>
              </a:lnSpc>
              <a:spcBef>
                <a:spcPts val="500"/>
              </a:spcBef>
              <a:spcAft>
                <a:spcPts val="0"/>
              </a:spcAft>
              <a:buSzPts val="1500"/>
              <a:buNone/>
              <a:defRPr sz="1500"/>
            </a:lvl2pPr>
            <a:lvl3pPr lvl="2" algn="ctr" rtl="0">
              <a:lnSpc>
                <a:spcPct val="90000"/>
              </a:lnSpc>
              <a:spcBef>
                <a:spcPts val="500"/>
              </a:spcBef>
              <a:spcAft>
                <a:spcPts val="0"/>
              </a:spcAft>
              <a:buSzPts val="1400"/>
              <a:buNone/>
              <a:defRPr sz="1400"/>
            </a:lvl3pPr>
            <a:lvl4pPr lvl="3" algn="ctr" rtl="0">
              <a:lnSpc>
                <a:spcPct val="90000"/>
              </a:lnSpc>
              <a:spcBef>
                <a:spcPts val="500"/>
              </a:spcBef>
              <a:spcAft>
                <a:spcPts val="0"/>
              </a:spcAft>
              <a:buSzPts val="1200"/>
              <a:buNone/>
              <a:defRPr sz="1200"/>
            </a:lvl4pPr>
            <a:lvl5pPr lvl="4" algn="ctr" rtl="0">
              <a:lnSpc>
                <a:spcPct val="90000"/>
              </a:lnSpc>
              <a:spcBef>
                <a:spcPts val="500"/>
              </a:spcBef>
              <a:spcAft>
                <a:spcPts val="0"/>
              </a:spcAft>
              <a:buSzPts val="1200"/>
              <a:buNone/>
              <a:defRPr sz="1200"/>
            </a:lvl5pPr>
            <a:lvl6pPr lvl="5" algn="ctr" rtl="0">
              <a:lnSpc>
                <a:spcPct val="90000"/>
              </a:lnSpc>
              <a:spcBef>
                <a:spcPts val="5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pic>
        <p:nvPicPr>
          <p:cNvPr id="821" name="Google Shape;821;p48"/>
          <p:cNvPicPr preferRelativeResize="0"/>
          <p:nvPr/>
        </p:nvPicPr>
        <p:blipFill rotWithShape="1">
          <a:blip r:embed="rId3">
            <a:alphaModFix/>
          </a:blip>
          <a:srcRect/>
          <a:stretch/>
        </p:blipFill>
        <p:spPr>
          <a:xfrm>
            <a:off x="371475" y="622606"/>
            <a:ext cx="1899288" cy="650264"/>
          </a:xfrm>
          <a:prstGeom prst="rect">
            <a:avLst/>
          </a:prstGeom>
          <a:noFill/>
          <a:ln>
            <a:noFill/>
          </a:ln>
        </p:spPr>
      </p:pic>
      <p:sp>
        <p:nvSpPr>
          <p:cNvPr id="822" name="Google Shape;822;p48"/>
          <p:cNvSpPr txBox="1">
            <a:spLocks noGrp="1"/>
          </p:cNvSpPr>
          <p:nvPr>
            <p:ph type="body" idx="2"/>
          </p:nvPr>
        </p:nvSpPr>
        <p:spPr>
          <a:xfrm>
            <a:off x="371475" y="3863578"/>
            <a:ext cx="8401200" cy="563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500"/>
              <a:buNone/>
              <a:defRPr sz="1500">
                <a:solidFill>
                  <a:schemeClr val="lt1"/>
                </a:solidFill>
              </a:defRPr>
            </a:lvl1pPr>
            <a:lvl2pPr marL="914400" lvl="1" indent="-317500" algn="l" rtl="0">
              <a:lnSpc>
                <a:spcPct val="90000"/>
              </a:lnSpc>
              <a:spcBef>
                <a:spcPts val="500"/>
              </a:spcBef>
              <a:spcAft>
                <a:spcPts val="0"/>
              </a:spcAft>
              <a:buSzPts val="1400"/>
              <a:buChar char="■"/>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bg>
      <p:bgPr>
        <a:blipFill>
          <a:blip r:embed="rId2">
            <a:alphaModFix/>
          </a:blip>
          <a:stretch>
            <a:fillRect/>
          </a:stretch>
        </a:blipFill>
        <a:effectLst/>
      </p:bgPr>
    </p:bg>
    <p:spTree>
      <p:nvGrpSpPr>
        <p:cNvPr id="1" name="Shape 823"/>
        <p:cNvGrpSpPr/>
        <p:nvPr/>
      </p:nvGrpSpPr>
      <p:grpSpPr>
        <a:xfrm>
          <a:off x="0" y="0"/>
          <a:ext cx="0" cy="0"/>
          <a:chOff x="0" y="0"/>
          <a:chExt cx="0" cy="0"/>
        </a:xfrm>
      </p:grpSpPr>
      <p:sp>
        <p:nvSpPr>
          <p:cNvPr id="824" name="Google Shape;824;p49"/>
          <p:cNvSpPr txBox="1">
            <a:spLocks noGrp="1"/>
          </p:cNvSpPr>
          <p:nvPr>
            <p:ph type="body" idx="1"/>
          </p:nvPr>
        </p:nvSpPr>
        <p:spPr>
          <a:xfrm>
            <a:off x="2486025" y="1935957"/>
            <a:ext cx="6294900" cy="5001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2700"/>
              <a:buNone/>
              <a:defRPr sz="2700" b="1">
                <a:solidFill>
                  <a:schemeClr val="dk1"/>
                </a:solidFill>
              </a:defRPr>
            </a:lvl1pPr>
            <a:lvl2pPr marL="914400" lvl="1" indent="-228600" algn="l" rtl="0">
              <a:lnSpc>
                <a:spcPct val="90000"/>
              </a:lnSpc>
              <a:spcBef>
                <a:spcPts val="500"/>
              </a:spcBef>
              <a:spcAft>
                <a:spcPts val="0"/>
              </a:spcAft>
              <a:buSzPts val="1800"/>
              <a:buFont typeface="Arial"/>
              <a:buNone/>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25" name="Google Shape;825;p49"/>
          <p:cNvSpPr txBox="1">
            <a:spLocks noGrp="1"/>
          </p:cNvSpPr>
          <p:nvPr>
            <p:ph type="body" idx="2"/>
          </p:nvPr>
        </p:nvSpPr>
        <p:spPr>
          <a:xfrm>
            <a:off x="2486025" y="2471738"/>
            <a:ext cx="6294900" cy="500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2100"/>
              <a:buNone/>
              <a:defRPr sz="2100" b="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SzPts val="1800"/>
              <a:buNone/>
              <a:defRPr/>
            </a:lvl2pPr>
            <a:lvl3pPr marL="1371600" lvl="2" indent="-228600" algn="l" rtl="0">
              <a:lnSpc>
                <a:spcPct val="90000"/>
              </a:lnSpc>
              <a:spcBef>
                <a:spcPts val="500"/>
              </a:spcBef>
              <a:spcAft>
                <a:spcPts val="0"/>
              </a:spcAft>
              <a:buSzPts val="1500"/>
              <a:buNone/>
              <a:defRPr/>
            </a:lvl3pPr>
            <a:lvl4pPr marL="1828800" lvl="3" indent="-228600" algn="l" rtl="0">
              <a:lnSpc>
                <a:spcPct val="90000"/>
              </a:lnSpc>
              <a:spcBef>
                <a:spcPts val="500"/>
              </a:spcBef>
              <a:spcAft>
                <a:spcPts val="0"/>
              </a:spcAft>
              <a:buSzPts val="1400"/>
              <a:buNone/>
              <a:defRPr/>
            </a:lvl4pPr>
            <a:lvl5pPr marL="2286000" lvl="4" indent="-228600" algn="l" rtl="0">
              <a:lnSpc>
                <a:spcPct val="90000"/>
              </a:lnSpc>
              <a:spcBef>
                <a:spcPts val="500"/>
              </a:spcBef>
              <a:spcAft>
                <a:spcPts val="0"/>
              </a:spcAft>
              <a:buSzPts val="1400"/>
              <a:buNone/>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Column - White">
  <p:cSld name="TITLE_ONLY_1_6_1_1">
    <p:bg>
      <p:bgPr>
        <a:solidFill>
          <a:schemeClr val="dk2"/>
        </a:solidFill>
        <a:effectLst/>
      </p:bgPr>
    </p:bg>
    <p:spTree>
      <p:nvGrpSpPr>
        <p:cNvPr id="1" name="Shape 826"/>
        <p:cNvGrpSpPr/>
        <p:nvPr/>
      </p:nvGrpSpPr>
      <p:grpSpPr>
        <a:xfrm>
          <a:off x="0" y="0"/>
          <a:ext cx="0" cy="0"/>
          <a:chOff x="0" y="0"/>
          <a:chExt cx="0" cy="0"/>
        </a:xfrm>
      </p:grpSpPr>
      <p:sp>
        <p:nvSpPr>
          <p:cNvPr id="827" name="Google Shape;827;p5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rtl="0">
              <a:spcBef>
                <a:spcPts val="0"/>
              </a:spcBef>
              <a:spcAft>
                <a:spcPts val="0"/>
              </a:spcAft>
              <a:buClr>
                <a:schemeClr val="lt2"/>
              </a:buClr>
              <a:buSzPts val="34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8" name="Google Shape;828;p5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829" name="Google Shape;829;p5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830" name="Google Shape;830;p5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rtl="0">
              <a:spcBef>
                <a:spcPts val="0"/>
              </a:spcBef>
              <a:spcAft>
                <a:spcPts val="0"/>
              </a:spcAft>
              <a:buClr>
                <a:schemeClr val="accent5"/>
              </a:buClr>
              <a:buSzPts val="700"/>
              <a:buNone/>
              <a:defRPr sz="7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a:endParaRPr/>
          </a:p>
        </p:txBody>
      </p:sp>
      <p:sp>
        <p:nvSpPr>
          <p:cNvPr id="831" name="Google Shape;831;p50"/>
          <p:cNvSpPr/>
          <p:nvPr/>
        </p:nvSpPr>
        <p:spPr>
          <a:xfrm>
            <a:off x="457101" y="1152475"/>
            <a:ext cx="2497200" cy="2311200"/>
          </a:xfrm>
          <a:prstGeom prst="roundRect">
            <a:avLst>
              <a:gd name="adj" fmla="val 11313"/>
            </a:avLst>
          </a:prstGeom>
          <a:solidFill>
            <a:srgbClr val="1F2A4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2" name="Google Shape;832;p50"/>
          <p:cNvSpPr/>
          <p:nvPr/>
        </p:nvSpPr>
        <p:spPr>
          <a:xfrm>
            <a:off x="457101" y="1592005"/>
            <a:ext cx="2497200" cy="2883900"/>
          </a:xfrm>
          <a:prstGeom prst="roundRect">
            <a:avLst>
              <a:gd name="adj" fmla="val 8673"/>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3" name="Google Shape;833;p50"/>
          <p:cNvSpPr txBox="1">
            <a:spLocks noGrp="1"/>
          </p:cNvSpPr>
          <p:nvPr>
            <p:ph type="subTitle" idx="2"/>
          </p:nvPr>
        </p:nvSpPr>
        <p:spPr>
          <a:xfrm>
            <a:off x="444675"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34" name="Google Shape;834;p50"/>
          <p:cNvSpPr/>
          <p:nvPr/>
        </p:nvSpPr>
        <p:spPr>
          <a:xfrm>
            <a:off x="6189601" y="1152475"/>
            <a:ext cx="2497200" cy="2311200"/>
          </a:xfrm>
          <a:prstGeom prst="roundRect">
            <a:avLst>
              <a:gd name="adj" fmla="val 10000"/>
            </a:avLst>
          </a:prstGeom>
          <a:solidFill>
            <a:schemeClr val="accent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5" name="Google Shape;835;p50"/>
          <p:cNvSpPr/>
          <p:nvPr/>
        </p:nvSpPr>
        <p:spPr>
          <a:xfrm>
            <a:off x="6189601" y="1592005"/>
            <a:ext cx="2497200" cy="2883900"/>
          </a:xfrm>
          <a:prstGeom prst="roundRect">
            <a:avLst>
              <a:gd name="adj" fmla="val 7882"/>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6" name="Google Shape;836;p50"/>
          <p:cNvSpPr txBox="1">
            <a:spLocks noGrp="1"/>
          </p:cNvSpPr>
          <p:nvPr>
            <p:ph type="subTitle" idx="3"/>
          </p:nvPr>
        </p:nvSpPr>
        <p:spPr>
          <a:xfrm>
            <a:off x="6177175"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37" name="Google Shape;837;p50"/>
          <p:cNvSpPr/>
          <p:nvPr/>
        </p:nvSpPr>
        <p:spPr>
          <a:xfrm>
            <a:off x="3317138" y="1152475"/>
            <a:ext cx="2497200" cy="2311200"/>
          </a:xfrm>
          <a:prstGeom prst="roundRect">
            <a:avLst>
              <a:gd name="adj" fmla="val 11544"/>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8" name="Google Shape;838;p50"/>
          <p:cNvSpPr/>
          <p:nvPr/>
        </p:nvSpPr>
        <p:spPr>
          <a:xfrm>
            <a:off x="3317138" y="1592005"/>
            <a:ext cx="2497200" cy="2883900"/>
          </a:xfrm>
          <a:prstGeom prst="roundRect">
            <a:avLst>
              <a:gd name="adj" fmla="val 8167"/>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9" name="Google Shape;839;p50"/>
          <p:cNvSpPr txBox="1">
            <a:spLocks noGrp="1"/>
          </p:cNvSpPr>
          <p:nvPr>
            <p:ph type="subTitle" idx="4"/>
          </p:nvPr>
        </p:nvSpPr>
        <p:spPr>
          <a:xfrm>
            <a:off x="3304713"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40" name="Google Shape;840;p50"/>
          <p:cNvSpPr txBox="1">
            <a:spLocks noGrp="1"/>
          </p:cNvSpPr>
          <p:nvPr>
            <p:ph type="body" idx="5"/>
          </p:nvPr>
        </p:nvSpPr>
        <p:spPr>
          <a:xfrm>
            <a:off x="57810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1" name="Google Shape;841;p50"/>
          <p:cNvSpPr txBox="1">
            <a:spLocks noGrp="1"/>
          </p:cNvSpPr>
          <p:nvPr>
            <p:ph type="body" idx="6"/>
          </p:nvPr>
        </p:nvSpPr>
        <p:spPr>
          <a:xfrm>
            <a:off x="343060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2" name="Google Shape;842;p50"/>
          <p:cNvSpPr txBox="1">
            <a:spLocks noGrp="1"/>
          </p:cNvSpPr>
          <p:nvPr>
            <p:ph type="body" idx="7"/>
          </p:nvPr>
        </p:nvSpPr>
        <p:spPr>
          <a:xfrm>
            <a:off x="629685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2">
  <p:cSld name="TITLE_5">
    <p:spTree>
      <p:nvGrpSpPr>
        <p:cNvPr id="1" name="Shape 843"/>
        <p:cNvGrpSpPr/>
        <p:nvPr/>
      </p:nvGrpSpPr>
      <p:grpSpPr>
        <a:xfrm>
          <a:off x="0" y="0"/>
          <a:ext cx="0" cy="0"/>
          <a:chOff x="0" y="0"/>
          <a:chExt cx="0" cy="0"/>
        </a:xfrm>
      </p:grpSpPr>
      <p:sp>
        <p:nvSpPr>
          <p:cNvPr id="844" name="Google Shape;844;p51"/>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5" name="Google Shape;845;p51"/>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6" name="Google Shape;846;p51"/>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3">
  <p:cSld name="TITLE_6">
    <p:spTree>
      <p:nvGrpSpPr>
        <p:cNvPr id="1" name="Shape 847"/>
        <p:cNvGrpSpPr/>
        <p:nvPr/>
      </p:nvGrpSpPr>
      <p:grpSpPr>
        <a:xfrm>
          <a:off x="0" y="0"/>
          <a:ext cx="0" cy="0"/>
          <a:chOff x="0" y="0"/>
          <a:chExt cx="0" cy="0"/>
        </a:xfrm>
      </p:grpSpPr>
      <p:sp>
        <p:nvSpPr>
          <p:cNvPr id="848" name="Google Shape;848;p52"/>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9" name="Google Shape;849;p5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0" name="Google Shape;850;p52"/>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pacecraft - Title">
  <p:cSld name="Spacecraft - Title">
    <p:bg>
      <p:bgPr>
        <a:solidFill>
          <a:srgbClr val="F7F7F7"/>
        </a:solidFill>
        <a:effectLst/>
      </p:bgPr>
    </p:bg>
    <p:spTree>
      <p:nvGrpSpPr>
        <p:cNvPr id="1" name="Shape 839"/>
        <p:cNvGrpSpPr/>
        <p:nvPr/>
      </p:nvGrpSpPr>
      <p:grpSpPr>
        <a:xfrm>
          <a:off x="0" y="0"/>
          <a:ext cx="0" cy="0"/>
          <a:chOff x="0" y="0"/>
          <a:chExt cx="0" cy="0"/>
        </a:xfrm>
      </p:grpSpPr>
      <p:sp>
        <p:nvSpPr>
          <p:cNvPr id="840" name="Google Shape;840;p46"/>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41" name="Google Shape;841;p46"/>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842" name="Google Shape;842;p46"/>
          <p:cNvSpPr txBox="1">
            <a:spLocks noGrp="1"/>
          </p:cNvSpPr>
          <p:nvPr>
            <p:ph type="title"/>
          </p:nvPr>
        </p:nvSpPr>
        <p:spPr>
          <a:xfrm>
            <a:off x="457200" y="148350"/>
            <a:ext cx="8183700" cy="8649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43" name="Google Shape;843;p46"/>
          <p:cNvSpPr txBox="1"/>
          <p:nvPr/>
        </p:nvSpPr>
        <p:spPr>
          <a:xfrm>
            <a:off x="457211" y="4813833"/>
            <a:ext cx="19020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600">
              <a:solidFill>
                <a:srgbClr val="434343"/>
              </a:solidFill>
              <a:latin typeface="IBM Plex Sans"/>
              <a:ea typeface="IBM Plex Sans"/>
              <a:cs typeface="IBM Plex Sans"/>
              <a:sym typeface="IBM Plex Sans"/>
            </a:endParaRPr>
          </a:p>
        </p:txBody>
      </p:sp>
    </p:spTree>
    <p:extLst>
      <p:ext uri="{BB962C8B-B14F-4D97-AF65-F5344CB8AC3E}">
        <p14:creationId xmlns:p14="http://schemas.microsoft.com/office/powerpoint/2010/main" val="299850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Simple" type="tx">
  <p:cSld name="TITLE_AND_BOD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6"/>
          <p:cNvSpPr txBox="1">
            <a:spLocks noGrp="1"/>
          </p:cNvSpPr>
          <p:nvPr>
            <p:ph type="body" idx="1"/>
          </p:nvPr>
        </p:nvSpPr>
        <p:spPr>
          <a:xfrm>
            <a:off x="457200" y="1152475"/>
            <a:ext cx="8229600" cy="3416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9" name="Google Shape;49;p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0" name="Google Shape;50;p6"/>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51" name="Google Shape;51;p6"/>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042"/>
        <p:cNvGrpSpPr/>
        <p:nvPr/>
      </p:nvGrpSpPr>
      <p:grpSpPr>
        <a:xfrm>
          <a:off x="0" y="0"/>
          <a:ext cx="0" cy="0"/>
          <a:chOff x="0" y="0"/>
          <a:chExt cx="0" cy="0"/>
        </a:xfrm>
      </p:grpSpPr>
      <p:sp>
        <p:nvSpPr>
          <p:cNvPr id="3043" name="Google Shape;3043;p1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44" name="Google Shape;3044;p1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45" name="Google Shape;3045;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910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46"/>
        <p:cNvGrpSpPr/>
        <p:nvPr/>
      </p:nvGrpSpPr>
      <p:grpSpPr>
        <a:xfrm>
          <a:off x="0" y="0"/>
          <a:ext cx="0" cy="0"/>
          <a:chOff x="0" y="0"/>
          <a:chExt cx="0" cy="0"/>
        </a:xfrm>
      </p:grpSpPr>
      <p:sp>
        <p:nvSpPr>
          <p:cNvPr id="3047" name="Google Shape;3047;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8" name="Google Shape;3048;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5279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049"/>
        <p:cNvGrpSpPr/>
        <p:nvPr/>
      </p:nvGrpSpPr>
      <p:grpSpPr>
        <a:xfrm>
          <a:off x="0" y="0"/>
          <a:ext cx="0" cy="0"/>
          <a:chOff x="0" y="0"/>
          <a:chExt cx="0" cy="0"/>
        </a:xfrm>
      </p:grpSpPr>
      <p:sp>
        <p:nvSpPr>
          <p:cNvPr id="3050" name="Google Shape;3050;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1" name="Google Shape;3051;p1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52" name="Google Shape;3052;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50294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53"/>
        <p:cNvGrpSpPr/>
        <p:nvPr/>
      </p:nvGrpSpPr>
      <p:grpSpPr>
        <a:xfrm>
          <a:off x="0" y="0"/>
          <a:ext cx="0" cy="0"/>
          <a:chOff x="0" y="0"/>
          <a:chExt cx="0" cy="0"/>
        </a:xfrm>
      </p:grpSpPr>
      <p:sp>
        <p:nvSpPr>
          <p:cNvPr id="3054" name="Google Shape;3054;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5" name="Google Shape;3055;p1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56" name="Google Shape;3056;p16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57" name="Google Shape;3057;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19067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58"/>
        <p:cNvGrpSpPr/>
        <p:nvPr/>
      </p:nvGrpSpPr>
      <p:grpSpPr>
        <a:xfrm>
          <a:off x="0" y="0"/>
          <a:ext cx="0" cy="0"/>
          <a:chOff x="0" y="0"/>
          <a:chExt cx="0" cy="0"/>
        </a:xfrm>
      </p:grpSpPr>
      <p:sp>
        <p:nvSpPr>
          <p:cNvPr id="3059" name="Google Shape;3059;p1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0" name="Google Shape;3060;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5514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61"/>
        <p:cNvGrpSpPr/>
        <p:nvPr/>
      </p:nvGrpSpPr>
      <p:grpSpPr>
        <a:xfrm>
          <a:off x="0" y="0"/>
          <a:ext cx="0" cy="0"/>
          <a:chOff x="0" y="0"/>
          <a:chExt cx="0" cy="0"/>
        </a:xfrm>
      </p:grpSpPr>
      <p:sp>
        <p:nvSpPr>
          <p:cNvPr id="3062" name="Google Shape;3062;p16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63" name="Google Shape;3063;p16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64" name="Google Shape;3064;p1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25764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065"/>
        <p:cNvGrpSpPr/>
        <p:nvPr/>
      </p:nvGrpSpPr>
      <p:grpSpPr>
        <a:xfrm>
          <a:off x="0" y="0"/>
          <a:ext cx="0" cy="0"/>
          <a:chOff x="0" y="0"/>
          <a:chExt cx="0" cy="0"/>
        </a:xfrm>
      </p:grpSpPr>
      <p:sp>
        <p:nvSpPr>
          <p:cNvPr id="3066" name="Google Shape;3066;p17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067" name="Google Shape;3067;p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0927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68"/>
        <p:cNvGrpSpPr/>
        <p:nvPr/>
      </p:nvGrpSpPr>
      <p:grpSpPr>
        <a:xfrm>
          <a:off x="0" y="0"/>
          <a:ext cx="0" cy="0"/>
          <a:chOff x="0" y="0"/>
          <a:chExt cx="0" cy="0"/>
        </a:xfrm>
      </p:grpSpPr>
      <p:sp>
        <p:nvSpPr>
          <p:cNvPr id="3069" name="Google Shape;3069;p17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7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71" name="Google Shape;3071;p17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72" name="Google Shape;3072;p17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73" name="Google Shape;3073;p1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57929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074"/>
        <p:cNvGrpSpPr/>
        <p:nvPr/>
      </p:nvGrpSpPr>
      <p:grpSpPr>
        <a:xfrm>
          <a:off x="0" y="0"/>
          <a:ext cx="0" cy="0"/>
          <a:chOff x="0" y="0"/>
          <a:chExt cx="0" cy="0"/>
        </a:xfrm>
      </p:grpSpPr>
      <p:sp>
        <p:nvSpPr>
          <p:cNvPr id="3075" name="Google Shape;3075;p17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3076" name="Google Shape;3076;p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65763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077"/>
        <p:cNvGrpSpPr/>
        <p:nvPr/>
      </p:nvGrpSpPr>
      <p:grpSpPr>
        <a:xfrm>
          <a:off x="0" y="0"/>
          <a:ext cx="0" cy="0"/>
          <a:chOff x="0" y="0"/>
          <a:chExt cx="0" cy="0"/>
        </a:xfrm>
      </p:grpSpPr>
      <p:sp>
        <p:nvSpPr>
          <p:cNvPr id="3078" name="Google Shape;3078;p17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79" name="Google Shape;3079;p17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080" name="Google Shape;3080;p1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482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Black">
  <p:cSld name="TITLE_AND_BODY_2">
    <p:bg>
      <p:bgPr>
        <a:solidFill>
          <a:schemeClr val="dk1"/>
        </a:solidFill>
        <a:effectLst/>
      </p:bgPr>
    </p:bg>
    <p:spTree>
      <p:nvGrpSpPr>
        <p:cNvPr id="1" name="Shape 52"/>
        <p:cNvGrpSpPr/>
        <p:nvPr/>
      </p:nvGrpSpPr>
      <p:grpSpPr>
        <a:xfrm>
          <a:off x="0" y="0"/>
          <a:ext cx="0" cy="0"/>
          <a:chOff x="0" y="0"/>
          <a:chExt cx="0" cy="0"/>
        </a:xfrm>
      </p:grpSpPr>
      <p:sp>
        <p:nvSpPr>
          <p:cNvPr id="53" name="Google Shape;53;p7"/>
          <p:cNvSpPr/>
          <p:nvPr/>
        </p:nvSpPr>
        <p:spPr>
          <a:xfrm>
            <a:off x="458100" y="1158725"/>
            <a:ext cx="8229600" cy="4626000"/>
          </a:xfrm>
          <a:prstGeom prst="roundRect">
            <a:avLst>
              <a:gd name="adj" fmla="val 12367"/>
            </a:avLst>
          </a:prstGeom>
          <a:solidFill>
            <a:schemeClr val="lt2"/>
          </a:solidFill>
          <a:ln>
            <a:noFill/>
          </a:ln>
        </p:spPr>
        <p:txBody>
          <a:bodyPr spcFirstLastPara="1" wrap="square" lIns="91425" tIns="274300"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7"/>
          <p:cNvSpPr txBox="1">
            <a:spLocks noGrp="1"/>
          </p:cNvSpPr>
          <p:nvPr>
            <p:ph type="body" idx="1"/>
          </p:nvPr>
        </p:nvSpPr>
        <p:spPr>
          <a:xfrm>
            <a:off x="682650" y="1482275"/>
            <a:ext cx="7778700" cy="3010500"/>
          </a:xfrm>
          <a:prstGeom prst="rect">
            <a:avLst/>
          </a:prstGeom>
        </p:spPr>
        <p:txBody>
          <a:bodyPr spcFirstLastPara="1" wrap="square" lIns="91425" tIns="18287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6" name="Google Shape;56;p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7"/>
          <p:cNvPicPr preferRelativeResize="0"/>
          <p:nvPr/>
        </p:nvPicPr>
        <p:blipFill>
          <a:blip r:embed="rId2">
            <a:alphaModFix/>
          </a:blip>
          <a:stretch>
            <a:fillRect/>
          </a:stretch>
        </p:blipFill>
        <p:spPr>
          <a:xfrm>
            <a:off x="8544859" y="62003"/>
            <a:ext cx="599140" cy="599141"/>
          </a:xfrm>
          <a:prstGeom prst="rect">
            <a:avLst/>
          </a:prstGeom>
          <a:noFill/>
          <a:ln>
            <a:noFill/>
          </a:ln>
        </p:spPr>
      </p:pic>
      <p:grpSp>
        <p:nvGrpSpPr>
          <p:cNvPr id="58" name="Google Shape;58;p7"/>
          <p:cNvGrpSpPr/>
          <p:nvPr/>
        </p:nvGrpSpPr>
        <p:grpSpPr>
          <a:xfrm>
            <a:off x="8461349" y="3869800"/>
            <a:ext cx="939600" cy="935752"/>
            <a:chOff x="511165" y="3659475"/>
            <a:chExt cx="939600" cy="935752"/>
          </a:xfrm>
        </p:grpSpPr>
        <p:sp>
          <p:nvSpPr>
            <p:cNvPr id="59" name="Google Shape;59;p7"/>
            <p:cNvSpPr/>
            <p:nvPr/>
          </p:nvSpPr>
          <p:spPr>
            <a:xfrm>
              <a:off x="511165" y="3659475"/>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0" name="Google Shape;60;p7"/>
            <p:cNvSpPr/>
            <p:nvPr/>
          </p:nvSpPr>
          <p:spPr>
            <a:xfrm>
              <a:off x="511165" y="3833005"/>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1" name="Google Shape;61;p7"/>
            <p:cNvSpPr/>
            <p:nvPr/>
          </p:nvSpPr>
          <p:spPr>
            <a:xfrm>
              <a:off x="511165" y="4006536"/>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2" name="Google Shape;62;p7"/>
            <p:cNvSpPr/>
            <p:nvPr/>
          </p:nvSpPr>
          <p:spPr>
            <a:xfrm>
              <a:off x="511165" y="4180066"/>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3" name="Google Shape;63;p7"/>
            <p:cNvSpPr/>
            <p:nvPr/>
          </p:nvSpPr>
          <p:spPr>
            <a:xfrm>
              <a:off x="511165" y="4353597"/>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 name="Google Shape;64;p7"/>
            <p:cNvSpPr/>
            <p:nvPr/>
          </p:nvSpPr>
          <p:spPr>
            <a:xfrm>
              <a:off x="511165" y="4527127"/>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81"/>
        <p:cNvGrpSpPr/>
        <p:nvPr/>
      </p:nvGrpSpPr>
      <p:grpSpPr>
        <a:xfrm>
          <a:off x="0" y="0"/>
          <a:ext cx="0" cy="0"/>
          <a:chOff x="0" y="0"/>
          <a:chExt cx="0" cy="0"/>
        </a:xfrm>
      </p:grpSpPr>
      <p:sp>
        <p:nvSpPr>
          <p:cNvPr id="3082" name="Google Shape;3082;p1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486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Orangemunda">
  <p:cSld name="TITLE_AND_BODY_2_1">
    <p:bg>
      <p:bgPr>
        <a:solidFill>
          <a:schemeClr val="accent1"/>
        </a:soli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8"/>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69" name="Google Shape;69;p8"/>
          <p:cNvSpPr/>
          <p:nvPr/>
        </p:nvSpPr>
        <p:spPr>
          <a:xfrm>
            <a:off x="458100" y="1158725"/>
            <a:ext cx="8229600" cy="4626000"/>
          </a:xfrm>
          <a:prstGeom prst="roundRect">
            <a:avLst>
              <a:gd name="adj" fmla="val 12367"/>
            </a:avLst>
          </a:prstGeom>
          <a:solidFill>
            <a:schemeClr val="lt2"/>
          </a:solidFill>
          <a:ln>
            <a:noFill/>
          </a:ln>
        </p:spPr>
        <p:txBody>
          <a:bodyPr spcFirstLastPara="1" wrap="square" lIns="91425" tIns="274300" rIns="91425" bIns="91425" anchor="ctr" anchorCtr="0">
            <a:noAutofit/>
          </a:bodyPr>
          <a:lstStyle/>
          <a:p>
            <a:pPr marL="0" lvl="0" indent="0" algn="l" rtl="0">
              <a:spcBef>
                <a:spcPts val="0"/>
              </a:spcBef>
              <a:spcAft>
                <a:spcPts val="0"/>
              </a:spcAft>
              <a:buNone/>
            </a:pPr>
            <a:endParaRPr/>
          </a:p>
        </p:txBody>
      </p:sp>
      <p:sp>
        <p:nvSpPr>
          <p:cNvPr id="70" name="Google Shape;70;p8"/>
          <p:cNvSpPr txBox="1">
            <a:spLocks noGrp="1"/>
          </p:cNvSpPr>
          <p:nvPr>
            <p:ph type="body" idx="1"/>
          </p:nvPr>
        </p:nvSpPr>
        <p:spPr>
          <a:xfrm>
            <a:off x="682650" y="1482075"/>
            <a:ext cx="7778700" cy="3010800"/>
          </a:xfrm>
          <a:prstGeom prst="rect">
            <a:avLst/>
          </a:prstGeom>
        </p:spPr>
        <p:txBody>
          <a:bodyPr spcFirstLastPara="1" wrap="square" lIns="91425" tIns="18287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71" name="Google Shape;71;p8"/>
          <p:cNvGrpSpPr/>
          <p:nvPr/>
        </p:nvGrpSpPr>
        <p:grpSpPr>
          <a:xfrm>
            <a:off x="8461349" y="1482075"/>
            <a:ext cx="939600" cy="935752"/>
            <a:chOff x="511165" y="3659475"/>
            <a:chExt cx="939600" cy="935752"/>
          </a:xfrm>
        </p:grpSpPr>
        <p:sp>
          <p:nvSpPr>
            <p:cNvPr id="72" name="Google Shape;72;p8"/>
            <p:cNvSpPr/>
            <p:nvPr/>
          </p:nvSpPr>
          <p:spPr>
            <a:xfrm>
              <a:off x="511165" y="3659475"/>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3" name="Google Shape;73;p8"/>
            <p:cNvSpPr/>
            <p:nvPr/>
          </p:nvSpPr>
          <p:spPr>
            <a:xfrm>
              <a:off x="511165" y="3833005"/>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4" name="Google Shape;74;p8"/>
            <p:cNvSpPr/>
            <p:nvPr/>
          </p:nvSpPr>
          <p:spPr>
            <a:xfrm>
              <a:off x="511165" y="4006536"/>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5" name="Google Shape;75;p8"/>
            <p:cNvSpPr/>
            <p:nvPr/>
          </p:nvSpPr>
          <p:spPr>
            <a:xfrm>
              <a:off x="511165" y="4180066"/>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6" name="Google Shape;76;p8"/>
            <p:cNvSpPr/>
            <p:nvPr/>
          </p:nvSpPr>
          <p:spPr>
            <a:xfrm>
              <a:off x="511165" y="4353597"/>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7" name="Google Shape;77;p8"/>
            <p:cNvSpPr/>
            <p:nvPr/>
          </p:nvSpPr>
          <p:spPr>
            <a:xfrm>
              <a:off x="511165" y="4527127"/>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column Simple">
  <p:cSld name="TITLE_AND_BODY_1">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0" name="Google Shape;80;p9"/>
          <p:cNvSpPr txBox="1">
            <a:spLocks noGrp="1"/>
          </p:cNvSpPr>
          <p:nvPr>
            <p:ph type="body" idx="1"/>
          </p:nvPr>
        </p:nvSpPr>
        <p:spPr>
          <a:xfrm>
            <a:off x="457200" y="1733450"/>
            <a:ext cx="4016100" cy="28353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1" name="Google Shape;81;p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9"/>
          <p:cNvSpPr txBox="1">
            <a:spLocks noGrp="1"/>
          </p:cNvSpPr>
          <p:nvPr>
            <p:ph type="body" idx="2"/>
          </p:nvPr>
        </p:nvSpPr>
        <p:spPr>
          <a:xfrm>
            <a:off x="4670700" y="1733450"/>
            <a:ext cx="4016100" cy="28353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3" name="Google Shape;83;p9"/>
          <p:cNvSpPr txBox="1">
            <a:spLocks noGrp="1"/>
          </p:cNvSpPr>
          <p:nvPr>
            <p:ph type="subTitle" idx="3"/>
          </p:nvPr>
        </p:nvSpPr>
        <p:spPr>
          <a:xfrm>
            <a:off x="467075" y="1149725"/>
            <a:ext cx="4016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Clr>
                <a:schemeClr val="accent4"/>
              </a:buClr>
              <a:buSzPts val="2000"/>
              <a:buNone/>
              <a:defRPr sz="2000">
                <a:solidFill>
                  <a:schemeClr val="accent4"/>
                </a:solidFill>
              </a:defRPr>
            </a:lvl2pPr>
            <a:lvl3pPr lvl="2">
              <a:lnSpc>
                <a:spcPct val="100000"/>
              </a:lnSpc>
              <a:spcBef>
                <a:spcPts val="0"/>
              </a:spcBef>
              <a:spcAft>
                <a:spcPts val="0"/>
              </a:spcAft>
              <a:buClr>
                <a:schemeClr val="accent4"/>
              </a:buClr>
              <a:buSzPts val="2000"/>
              <a:buNone/>
              <a:defRPr sz="2000">
                <a:solidFill>
                  <a:schemeClr val="accent4"/>
                </a:solidFill>
              </a:defRPr>
            </a:lvl3pPr>
            <a:lvl4pPr lvl="3">
              <a:lnSpc>
                <a:spcPct val="100000"/>
              </a:lnSpc>
              <a:spcBef>
                <a:spcPts val="0"/>
              </a:spcBef>
              <a:spcAft>
                <a:spcPts val="0"/>
              </a:spcAft>
              <a:buClr>
                <a:schemeClr val="accent4"/>
              </a:buClr>
              <a:buSzPts val="2000"/>
              <a:buNone/>
              <a:defRPr sz="2000">
                <a:solidFill>
                  <a:schemeClr val="accent4"/>
                </a:solidFill>
              </a:defRPr>
            </a:lvl4pPr>
            <a:lvl5pPr lvl="4">
              <a:lnSpc>
                <a:spcPct val="100000"/>
              </a:lnSpc>
              <a:spcBef>
                <a:spcPts val="0"/>
              </a:spcBef>
              <a:spcAft>
                <a:spcPts val="0"/>
              </a:spcAft>
              <a:buClr>
                <a:schemeClr val="accent4"/>
              </a:buClr>
              <a:buSzPts val="2000"/>
              <a:buNone/>
              <a:defRPr sz="2000">
                <a:solidFill>
                  <a:schemeClr val="accent4"/>
                </a:solidFill>
              </a:defRPr>
            </a:lvl5pPr>
            <a:lvl6pPr lvl="5">
              <a:lnSpc>
                <a:spcPct val="100000"/>
              </a:lnSpc>
              <a:spcBef>
                <a:spcPts val="0"/>
              </a:spcBef>
              <a:spcAft>
                <a:spcPts val="0"/>
              </a:spcAft>
              <a:buClr>
                <a:schemeClr val="accent4"/>
              </a:buClr>
              <a:buSzPts val="2000"/>
              <a:buNone/>
              <a:defRPr sz="2000">
                <a:solidFill>
                  <a:schemeClr val="accent4"/>
                </a:solidFill>
              </a:defRPr>
            </a:lvl6pPr>
            <a:lvl7pPr lvl="6">
              <a:lnSpc>
                <a:spcPct val="100000"/>
              </a:lnSpc>
              <a:spcBef>
                <a:spcPts val="0"/>
              </a:spcBef>
              <a:spcAft>
                <a:spcPts val="0"/>
              </a:spcAft>
              <a:buClr>
                <a:schemeClr val="accent4"/>
              </a:buClr>
              <a:buSzPts val="2000"/>
              <a:buNone/>
              <a:defRPr sz="2000">
                <a:solidFill>
                  <a:schemeClr val="accent4"/>
                </a:solidFill>
              </a:defRPr>
            </a:lvl7pPr>
            <a:lvl8pPr lvl="7">
              <a:lnSpc>
                <a:spcPct val="100000"/>
              </a:lnSpc>
              <a:spcBef>
                <a:spcPts val="0"/>
              </a:spcBef>
              <a:spcAft>
                <a:spcPts val="0"/>
              </a:spcAft>
              <a:buClr>
                <a:schemeClr val="accent4"/>
              </a:buClr>
              <a:buSzPts val="2000"/>
              <a:buNone/>
              <a:defRPr sz="2000">
                <a:solidFill>
                  <a:schemeClr val="accent4"/>
                </a:solidFill>
              </a:defRPr>
            </a:lvl8pPr>
            <a:lvl9pPr lvl="8">
              <a:lnSpc>
                <a:spcPct val="100000"/>
              </a:lnSpc>
              <a:spcBef>
                <a:spcPts val="0"/>
              </a:spcBef>
              <a:spcAft>
                <a:spcPts val="0"/>
              </a:spcAft>
              <a:buClr>
                <a:schemeClr val="accent4"/>
              </a:buClr>
              <a:buSzPts val="2000"/>
              <a:buNone/>
              <a:defRPr sz="2000">
                <a:solidFill>
                  <a:schemeClr val="accent4"/>
                </a:solidFill>
              </a:defRPr>
            </a:lvl9pPr>
          </a:lstStyle>
          <a:p>
            <a:endParaRPr/>
          </a:p>
        </p:txBody>
      </p:sp>
      <p:sp>
        <p:nvSpPr>
          <p:cNvPr id="84" name="Google Shape;84;p9"/>
          <p:cNvSpPr txBox="1">
            <a:spLocks noGrp="1"/>
          </p:cNvSpPr>
          <p:nvPr>
            <p:ph type="subTitle" idx="4"/>
          </p:nvPr>
        </p:nvSpPr>
        <p:spPr>
          <a:xfrm>
            <a:off x="4670700" y="1149725"/>
            <a:ext cx="4016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Clr>
                <a:schemeClr val="accent4"/>
              </a:buClr>
              <a:buSzPts val="2000"/>
              <a:buNone/>
              <a:defRPr sz="2000">
                <a:solidFill>
                  <a:schemeClr val="accent4"/>
                </a:solidFill>
              </a:defRPr>
            </a:lvl2pPr>
            <a:lvl3pPr lvl="2">
              <a:lnSpc>
                <a:spcPct val="100000"/>
              </a:lnSpc>
              <a:spcBef>
                <a:spcPts val="0"/>
              </a:spcBef>
              <a:spcAft>
                <a:spcPts val="0"/>
              </a:spcAft>
              <a:buClr>
                <a:schemeClr val="accent4"/>
              </a:buClr>
              <a:buSzPts val="2000"/>
              <a:buNone/>
              <a:defRPr sz="2000">
                <a:solidFill>
                  <a:schemeClr val="accent4"/>
                </a:solidFill>
              </a:defRPr>
            </a:lvl3pPr>
            <a:lvl4pPr lvl="3">
              <a:lnSpc>
                <a:spcPct val="100000"/>
              </a:lnSpc>
              <a:spcBef>
                <a:spcPts val="0"/>
              </a:spcBef>
              <a:spcAft>
                <a:spcPts val="0"/>
              </a:spcAft>
              <a:buClr>
                <a:schemeClr val="accent4"/>
              </a:buClr>
              <a:buSzPts val="2000"/>
              <a:buNone/>
              <a:defRPr sz="2000">
                <a:solidFill>
                  <a:schemeClr val="accent4"/>
                </a:solidFill>
              </a:defRPr>
            </a:lvl4pPr>
            <a:lvl5pPr lvl="4">
              <a:lnSpc>
                <a:spcPct val="100000"/>
              </a:lnSpc>
              <a:spcBef>
                <a:spcPts val="0"/>
              </a:spcBef>
              <a:spcAft>
                <a:spcPts val="0"/>
              </a:spcAft>
              <a:buClr>
                <a:schemeClr val="accent4"/>
              </a:buClr>
              <a:buSzPts val="2000"/>
              <a:buNone/>
              <a:defRPr sz="2000">
                <a:solidFill>
                  <a:schemeClr val="accent4"/>
                </a:solidFill>
              </a:defRPr>
            </a:lvl5pPr>
            <a:lvl6pPr lvl="5">
              <a:lnSpc>
                <a:spcPct val="100000"/>
              </a:lnSpc>
              <a:spcBef>
                <a:spcPts val="0"/>
              </a:spcBef>
              <a:spcAft>
                <a:spcPts val="0"/>
              </a:spcAft>
              <a:buClr>
                <a:schemeClr val="accent4"/>
              </a:buClr>
              <a:buSzPts val="2000"/>
              <a:buNone/>
              <a:defRPr sz="2000">
                <a:solidFill>
                  <a:schemeClr val="accent4"/>
                </a:solidFill>
              </a:defRPr>
            </a:lvl6pPr>
            <a:lvl7pPr lvl="6">
              <a:lnSpc>
                <a:spcPct val="100000"/>
              </a:lnSpc>
              <a:spcBef>
                <a:spcPts val="0"/>
              </a:spcBef>
              <a:spcAft>
                <a:spcPts val="0"/>
              </a:spcAft>
              <a:buClr>
                <a:schemeClr val="accent4"/>
              </a:buClr>
              <a:buSzPts val="2000"/>
              <a:buNone/>
              <a:defRPr sz="2000">
                <a:solidFill>
                  <a:schemeClr val="accent4"/>
                </a:solidFill>
              </a:defRPr>
            </a:lvl7pPr>
            <a:lvl8pPr lvl="7">
              <a:lnSpc>
                <a:spcPct val="100000"/>
              </a:lnSpc>
              <a:spcBef>
                <a:spcPts val="0"/>
              </a:spcBef>
              <a:spcAft>
                <a:spcPts val="0"/>
              </a:spcAft>
              <a:buClr>
                <a:schemeClr val="accent4"/>
              </a:buClr>
              <a:buSzPts val="2000"/>
              <a:buNone/>
              <a:defRPr sz="2000">
                <a:solidFill>
                  <a:schemeClr val="accent4"/>
                </a:solidFill>
              </a:defRPr>
            </a:lvl8pPr>
            <a:lvl9pPr lvl="8">
              <a:lnSpc>
                <a:spcPct val="100000"/>
              </a:lnSpc>
              <a:spcBef>
                <a:spcPts val="0"/>
              </a:spcBef>
              <a:spcAft>
                <a:spcPts val="0"/>
              </a:spcAft>
              <a:buClr>
                <a:schemeClr val="accent4"/>
              </a:buClr>
              <a:buSzPts val="2000"/>
              <a:buNone/>
              <a:defRPr sz="2000">
                <a:solidFill>
                  <a:schemeClr val="accent4"/>
                </a:solidFill>
              </a:defRPr>
            </a:lvl9pPr>
          </a:lstStyle>
          <a:p>
            <a:endParaRPr/>
          </a:p>
        </p:txBody>
      </p:sp>
      <p:pic>
        <p:nvPicPr>
          <p:cNvPr id="85" name="Google Shape;85;p9"/>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86" name="Google Shape;86;p9"/>
          <p:cNvSpPr txBox="1">
            <a:spLocks noGrp="1"/>
          </p:cNvSpPr>
          <p:nvPr>
            <p:ph type="subTitle" idx="5"/>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column Orangemunda">
  <p:cSld name="TITLE_AND_BODY_1_1">
    <p:bg>
      <p:bgPr>
        <a:solidFill>
          <a:schemeClr val="accent1"/>
        </a:solidFill>
        <a:effectLst/>
      </p:bgPr>
    </p:bg>
    <p:spTree>
      <p:nvGrpSpPr>
        <p:cNvPr id="1" name="Shape 87"/>
        <p:cNvGrpSpPr/>
        <p:nvPr/>
      </p:nvGrpSpPr>
      <p:grpSpPr>
        <a:xfrm>
          <a:off x="0" y="0"/>
          <a:ext cx="0" cy="0"/>
          <a:chOff x="0" y="0"/>
          <a:chExt cx="0" cy="0"/>
        </a:xfrm>
      </p:grpSpPr>
      <p:sp>
        <p:nvSpPr>
          <p:cNvPr id="88" name="Google Shape;88;p10"/>
          <p:cNvSpPr/>
          <p:nvPr/>
        </p:nvSpPr>
        <p:spPr>
          <a:xfrm>
            <a:off x="458100" y="1158725"/>
            <a:ext cx="4016100" cy="4626000"/>
          </a:xfrm>
          <a:prstGeom prst="roundRect">
            <a:avLst>
              <a:gd name="adj" fmla="val 10722"/>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458100" y="1733450"/>
            <a:ext cx="4016100" cy="46260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 name="Google Shape;91;p10"/>
          <p:cNvSpPr txBox="1">
            <a:spLocks noGrp="1"/>
          </p:cNvSpPr>
          <p:nvPr>
            <p:ph type="body" idx="1"/>
          </p:nvPr>
        </p:nvSpPr>
        <p:spPr>
          <a:xfrm>
            <a:off x="691650" y="1939351"/>
            <a:ext cx="3548400" cy="26976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2" name="Google Shape;92;p1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0"/>
          <p:cNvSpPr txBox="1">
            <a:spLocks noGrp="1"/>
          </p:cNvSpPr>
          <p:nvPr>
            <p:ph type="subTitle" idx="2"/>
          </p:nvPr>
        </p:nvSpPr>
        <p:spPr>
          <a:xfrm>
            <a:off x="700375" y="1218001"/>
            <a:ext cx="3548400" cy="4506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2"/>
              </a:buClr>
              <a:buSzPts val="2000"/>
              <a:buNone/>
              <a:defRPr sz="2000" b="1">
                <a:solidFill>
                  <a:schemeClr val="l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pic>
        <p:nvPicPr>
          <p:cNvPr id="94" name="Google Shape;94;p10"/>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95" name="Google Shape;95;p10"/>
          <p:cNvSpPr/>
          <p:nvPr/>
        </p:nvSpPr>
        <p:spPr>
          <a:xfrm>
            <a:off x="4670700" y="1158725"/>
            <a:ext cx="4016100" cy="4626000"/>
          </a:xfrm>
          <a:prstGeom prst="roundRect">
            <a:avLst>
              <a:gd name="adj" fmla="val 10722"/>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4670700" y="1733450"/>
            <a:ext cx="4016100" cy="46260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a:spLocks noGrp="1"/>
          </p:cNvSpPr>
          <p:nvPr>
            <p:ph type="body" idx="3"/>
          </p:nvPr>
        </p:nvSpPr>
        <p:spPr>
          <a:xfrm>
            <a:off x="4904250" y="1939351"/>
            <a:ext cx="3548400" cy="26976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10"/>
          <p:cNvSpPr txBox="1">
            <a:spLocks noGrp="1"/>
          </p:cNvSpPr>
          <p:nvPr>
            <p:ph type="subTitle" idx="4"/>
          </p:nvPr>
        </p:nvSpPr>
        <p:spPr>
          <a:xfrm>
            <a:off x="4912975" y="1218001"/>
            <a:ext cx="3548400" cy="4506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2"/>
              </a:buClr>
              <a:buSzPts val="2000"/>
              <a:buNone/>
              <a:defRPr sz="2000" b="1">
                <a:solidFill>
                  <a:schemeClr val="l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300"/>
            <a:ext cx="8229600" cy="903300"/>
          </a:xfrm>
          <a:prstGeom prst="rect">
            <a:avLst/>
          </a:prstGeom>
          <a:noFill/>
          <a:ln>
            <a:noFill/>
          </a:ln>
        </p:spPr>
        <p:txBody>
          <a:bodyPr spcFirstLastPara="1" wrap="square" lIns="0" tIns="0" rIns="0" bIns="0" anchor="t" anchorCtr="0">
            <a:norm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0" tIns="0" rIns="0" bIns="0" anchor="t" anchorCtr="0">
            <a:normAutofit/>
          </a:bodyPr>
          <a:lstStyle>
            <a:lvl1pPr marL="457200" lvl="0" indent="-330200">
              <a:lnSpc>
                <a:spcPct val="115000"/>
              </a:lnSpc>
              <a:spcBef>
                <a:spcPts val="0"/>
              </a:spcBef>
              <a:spcAft>
                <a:spcPts val="0"/>
              </a:spcAft>
              <a:buClr>
                <a:schemeClr val="accent1"/>
              </a:buClr>
              <a:buSzPts val="1600"/>
              <a:buFont typeface="IBM Plex Sans"/>
              <a:buChar char="■"/>
              <a:defRPr sz="1600">
                <a:solidFill>
                  <a:schemeClr val="dk1"/>
                </a:solidFill>
                <a:latin typeface="IBM Plex Sans"/>
                <a:ea typeface="IBM Plex Sans"/>
                <a:cs typeface="IBM Plex Sans"/>
                <a:sym typeface="IBM Plex Sans"/>
              </a:defRPr>
            </a:lvl1pPr>
            <a:lvl2pPr marL="914400" lvl="1"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2pPr>
            <a:lvl3pPr marL="1371600" lvl="2"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3pPr>
            <a:lvl4pPr marL="1828800" lvl="3"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4pPr>
            <a:lvl5pPr marL="2286000" lvl="4"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marL="2743200" lvl="5"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marL="3200400" lvl="6"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marL="3657600" lvl="7"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marL="4114800" lvl="8"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a:off x="8366700" y="4805546"/>
            <a:ext cx="548700" cy="215400"/>
          </a:xfrm>
          <a:prstGeom prst="rect">
            <a:avLst/>
          </a:prstGeom>
          <a:noFill/>
          <a:ln>
            <a:noFill/>
          </a:ln>
        </p:spPr>
        <p:txBody>
          <a:bodyPr spcFirstLastPara="1" wrap="square" lIns="0" tIns="0" rIns="0" bIns="0" anchor="b" anchorCtr="0">
            <a:normAutofit/>
          </a:bodyPr>
          <a:lstStyle>
            <a:lvl1pPr lvl="0" algn="r">
              <a:buNone/>
              <a:defRPr sz="800">
                <a:solidFill>
                  <a:schemeClr val="dk2"/>
                </a:solidFill>
                <a:latin typeface="IBM Plex Sans"/>
                <a:ea typeface="IBM Plex Sans"/>
                <a:cs typeface="IBM Plex Sans"/>
                <a:sym typeface="IBM Plex Sans"/>
              </a:defRPr>
            </a:lvl1pPr>
            <a:lvl2pPr lvl="1" algn="r">
              <a:buNone/>
              <a:defRPr sz="800">
                <a:solidFill>
                  <a:schemeClr val="dk2"/>
                </a:solidFill>
                <a:latin typeface="IBM Plex Sans"/>
                <a:ea typeface="IBM Plex Sans"/>
                <a:cs typeface="IBM Plex Sans"/>
                <a:sym typeface="IBM Plex Sans"/>
              </a:defRPr>
            </a:lvl2pPr>
            <a:lvl3pPr lvl="2" algn="r">
              <a:buNone/>
              <a:defRPr sz="800">
                <a:solidFill>
                  <a:schemeClr val="dk2"/>
                </a:solidFill>
                <a:latin typeface="IBM Plex Sans"/>
                <a:ea typeface="IBM Plex Sans"/>
                <a:cs typeface="IBM Plex Sans"/>
                <a:sym typeface="IBM Plex Sans"/>
              </a:defRPr>
            </a:lvl3pPr>
            <a:lvl4pPr lvl="3" algn="r">
              <a:buNone/>
              <a:defRPr sz="800">
                <a:solidFill>
                  <a:schemeClr val="dk2"/>
                </a:solidFill>
                <a:latin typeface="IBM Plex Sans"/>
                <a:ea typeface="IBM Plex Sans"/>
                <a:cs typeface="IBM Plex Sans"/>
                <a:sym typeface="IBM Plex Sans"/>
              </a:defRPr>
            </a:lvl4pPr>
            <a:lvl5pPr lvl="4" algn="r">
              <a:buNone/>
              <a:defRPr sz="800">
                <a:solidFill>
                  <a:schemeClr val="dk2"/>
                </a:solidFill>
                <a:latin typeface="IBM Plex Sans"/>
                <a:ea typeface="IBM Plex Sans"/>
                <a:cs typeface="IBM Plex Sans"/>
                <a:sym typeface="IBM Plex Sans"/>
              </a:defRPr>
            </a:lvl5pPr>
            <a:lvl6pPr lvl="5" algn="r">
              <a:buNone/>
              <a:defRPr sz="800">
                <a:solidFill>
                  <a:schemeClr val="dk2"/>
                </a:solidFill>
                <a:latin typeface="IBM Plex Sans"/>
                <a:ea typeface="IBM Plex Sans"/>
                <a:cs typeface="IBM Plex Sans"/>
                <a:sym typeface="IBM Plex Sans"/>
              </a:defRPr>
            </a:lvl6pPr>
            <a:lvl7pPr lvl="6" algn="r">
              <a:buNone/>
              <a:defRPr sz="800">
                <a:solidFill>
                  <a:schemeClr val="dk2"/>
                </a:solidFill>
                <a:latin typeface="IBM Plex Sans"/>
                <a:ea typeface="IBM Plex Sans"/>
                <a:cs typeface="IBM Plex Sans"/>
                <a:sym typeface="IBM Plex Sans"/>
              </a:defRPr>
            </a:lvl7pPr>
            <a:lvl8pPr lvl="7" algn="r">
              <a:buNone/>
              <a:defRPr sz="800">
                <a:solidFill>
                  <a:schemeClr val="dk2"/>
                </a:solidFill>
                <a:latin typeface="IBM Plex Sans"/>
                <a:ea typeface="IBM Plex Sans"/>
                <a:cs typeface="IBM Plex Sans"/>
                <a:sym typeface="IBM Plex Sans"/>
              </a:defRPr>
            </a:lvl8pPr>
            <a:lvl9pPr lvl="8" algn="r">
              <a:buNone/>
              <a:defRPr sz="800">
                <a:solidFill>
                  <a:schemeClr val="dk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6" r:id="rId27"/>
    <p:sldLayoutId id="2147483677" r:id="rId28"/>
    <p:sldLayoutId id="2147483678"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712"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
          <p15:clr>
            <a:srgbClr val="EA4335"/>
          </p15:clr>
        </p15:guide>
        <p15:guide id="2" orient="horz" pos="360">
          <p15:clr>
            <a:srgbClr val="EA4335"/>
          </p15:clr>
        </p15:guide>
        <p15:guide id="3" orient="horz" pos="648">
          <p15:clr>
            <a:srgbClr val="EA4335"/>
          </p15:clr>
        </p15:guide>
        <p15:guide id="4" pos="288">
          <p15:clr>
            <a:srgbClr val="EA4335"/>
          </p15:clr>
        </p15:guide>
        <p15:guide id="5" pos="5472">
          <p15:clr>
            <a:srgbClr val="EA4335"/>
          </p15:clr>
        </p15:guide>
        <p15:guide id="6" pos="5616">
          <p15:clr>
            <a:srgbClr val="EA4335"/>
          </p15:clr>
        </p15:guide>
        <p15:guide id="7" orient="horz" pos="3163">
          <p15:clr>
            <a:srgbClr val="EA4335"/>
          </p15:clr>
        </p15:guide>
        <p15:guide id="8" orient="horz" pos="3027">
          <p15:clr>
            <a:srgbClr val="EA4335"/>
          </p15:clr>
        </p15:guide>
        <p15:guide id="9" orient="horz" pos="726">
          <p15:clr>
            <a:srgbClr val="EA4335"/>
          </p15:clr>
        </p15:guide>
        <p15:guide id="10" orient="horz" pos="1092">
          <p15:clr>
            <a:srgbClr val="EA4335"/>
          </p15:clr>
        </p15:guide>
        <p15:guide id="11" orient="horz" pos="100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8"/>
        <p:cNvGrpSpPr/>
        <p:nvPr/>
      </p:nvGrpSpPr>
      <p:grpSpPr>
        <a:xfrm>
          <a:off x="0" y="0"/>
          <a:ext cx="0" cy="0"/>
          <a:chOff x="0" y="0"/>
          <a:chExt cx="0" cy="0"/>
        </a:xfrm>
      </p:grpSpPr>
      <p:sp>
        <p:nvSpPr>
          <p:cNvPr id="3039" name="Google Shape;3039;p1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40" name="Google Shape;3040;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041" name="Google Shape;3041;p1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3422266"/>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62.png"/><Relationship Id="rId1" Type="http://schemas.openxmlformats.org/officeDocument/2006/relationships/slideLayout" Target="../slideLayouts/slideLayout4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3"/>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Camunda Cloud</a:t>
            </a:r>
            <a:endParaRPr/>
          </a:p>
        </p:txBody>
      </p:sp>
      <p:sp>
        <p:nvSpPr>
          <p:cNvPr id="856" name="Google Shape;856;p53"/>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Code Studio</a:t>
            </a:r>
            <a:endParaRPr/>
          </a:p>
        </p:txBody>
      </p:sp>
      <p:sp>
        <p:nvSpPr>
          <p:cNvPr id="857" name="Google Shape;857;p53"/>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hosted by your favorite Developer Advocates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0"/>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Get to know each other in breakout rooms</a:t>
            </a:r>
            <a:endParaRPr/>
          </a:p>
        </p:txBody>
      </p:sp>
      <p:sp>
        <p:nvSpPr>
          <p:cNvPr id="913" name="Google Shape;913;p6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914" name="Google Shape;914;p60"/>
          <p:cNvSpPr txBox="1"/>
          <p:nvPr/>
        </p:nvSpPr>
        <p:spPr>
          <a:xfrm>
            <a:off x="1262550" y="2467700"/>
            <a:ext cx="4524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IBM Plex Sans"/>
                <a:ea typeface="IBM Plex Sans"/>
                <a:cs typeface="IBM Plex Sans"/>
                <a:sym typeface="IBM Plex Sans"/>
              </a:rPr>
              <a:t>Exercise: </a:t>
            </a:r>
            <a:endParaRPr sz="1700" b="1">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700">
                <a:solidFill>
                  <a:schemeClr val="lt1"/>
                </a:solidFill>
                <a:latin typeface="IBM Plex Sans"/>
                <a:ea typeface="IBM Plex Sans"/>
                <a:cs typeface="IBM Plex Sans"/>
                <a:sym typeface="IBM Plex Sans"/>
              </a:rPr>
              <a:t>What process would you choose to help the health department to get more efficient? </a:t>
            </a:r>
            <a:endParaRPr sz="1700">
              <a:solidFill>
                <a:schemeClr val="lt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1"/>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Let’s start modelling your ideas! </a:t>
            </a:r>
            <a:endParaRPr/>
          </a:p>
        </p:txBody>
      </p:sp>
      <p:sp>
        <p:nvSpPr>
          <p:cNvPr id="920" name="Google Shape;920;p6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21" name="Google Shape;921;p61"/>
          <p:cNvPicPr preferRelativeResize="0"/>
          <p:nvPr/>
        </p:nvPicPr>
        <p:blipFill>
          <a:blip r:embed="rId3">
            <a:alphaModFix/>
          </a:blip>
          <a:stretch>
            <a:fillRect/>
          </a:stretch>
        </p:blipFill>
        <p:spPr>
          <a:xfrm>
            <a:off x="1486625" y="1994275"/>
            <a:ext cx="5450439" cy="2005350"/>
          </a:xfrm>
          <a:prstGeom prst="rect">
            <a:avLst/>
          </a:prstGeom>
          <a:noFill/>
          <a:ln>
            <a:noFill/>
          </a:ln>
        </p:spPr>
      </p:pic>
      <p:pic>
        <p:nvPicPr>
          <p:cNvPr id="922" name="Google Shape;922;p61"/>
          <p:cNvPicPr preferRelativeResize="0"/>
          <p:nvPr/>
        </p:nvPicPr>
        <p:blipFill>
          <a:blip r:embed="rId4">
            <a:alphaModFix/>
          </a:blip>
          <a:stretch>
            <a:fillRect/>
          </a:stretch>
        </p:blipFill>
        <p:spPr>
          <a:xfrm>
            <a:off x="7208926" y="1028701"/>
            <a:ext cx="841800" cy="84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2"/>
          <p:cNvSpPr txBox="1">
            <a:spLocks noGrp="1"/>
          </p:cNvSpPr>
          <p:nvPr>
            <p:ph type="title"/>
          </p:nvPr>
        </p:nvSpPr>
        <p:spPr>
          <a:xfrm>
            <a:off x="457200" y="981025"/>
            <a:ext cx="8229600" cy="8418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
              <a:t>Try out Camunda Cloud  </a:t>
            </a:r>
            <a:endParaRPr/>
          </a:p>
        </p:txBody>
      </p:sp>
      <p:sp>
        <p:nvSpPr>
          <p:cNvPr id="928" name="Google Shape;928;p6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29" name="Google Shape;929;p62"/>
          <p:cNvPicPr preferRelativeResize="0"/>
          <p:nvPr/>
        </p:nvPicPr>
        <p:blipFill>
          <a:blip r:embed="rId3">
            <a:alphaModFix/>
          </a:blip>
          <a:stretch>
            <a:fillRect/>
          </a:stretch>
        </p:blipFill>
        <p:spPr>
          <a:xfrm>
            <a:off x="2949600" y="1822825"/>
            <a:ext cx="2838880" cy="2844425"/>
          </a:xfrm>
          <a:prstGeom prst="rect">
            <a:avLst/>
          </a:prstGeom>
          <a:noFill/>
          <a:ln>
            <a:noFill/>
          </a:ln>
        </p:spPr>
      </p:pic>
      <p:pic>
        <p:nvPicPr>
          <p:cNvPr id="930" name="Google Shape;930;p62"/>
          <p:cNvPicPr preferRelativeResize="0"/>
          <p:nvPr/>
        </p:nvPicPr>
        <p:blipFill>
          <a:blip r:embed="rId4">
            <a:alphaModFix/>
          </a:blip>
          <a:stretch>
            <a:fillRect/>
          </a:stretch>
        </p:blipFill>
        <p:spPr>
          <a:xfrm>
            <a:off x="5352601" y="2053826"/>
            <a:ext cx="841800" cy="84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3"/>
          <p:cNvSpPr txBox="1">
            <a:spLocks noGrp="1"/>
          </p:cNvSpPr>
          <p:nvPr>
            <p:ph type="title"/>
          </p:nvPr>
        </p:nvSpPr>
        <p:spPr>
          <a:xfrm>
            <a:off x="1289369" y="614984"/>
            <a:ext cx="7185587" cy="3417153"/>
          </a:xfrm>
          <a:prstGeom prst="rect">
            <a:avLst/>
          </a:prstGeom>
        </p:spPr>
        <p:txBody>
          <a:bodyPr spcFirstLastPara="1" wrap="square" lIns="0" tIns="0" rIns="0" bIns="0" anchor="t" anchorCtr="0">
            <a:normAutofit/>
          </a:bodyPr>
          <a:lstStyle/>
          <a:p>
            <a:pPr marL="0" lvl="0" indent="0" rtl="0">
              <a:lnSpc>
                <a:spcPct val="115000"/>
              </a:lnSpc>
              <a:spcBef>
                <a:spcPts val="0"/>
              </a:spcBef>
              <a:spcAft>
                <a:spcPts val="0"/>
              </a:spcAft>
              <a:buNone/>
            </a:pPr>
            <a:r>
              <a:rPr lang="en" sz="2377" dirty="0">
                <a:solidFill>
                  <a:schemeClr val="lt1"/>
                </a:solidFill>
              </a:rPr>
              <a:t>Deploying a process with user tasks </a:t>
            </a:r>
            <a:br>
              <a:rPr lang="en" sz="2377" dirty="0">
                <a:solidFill>
                  <a:schemeClr val="lt1"/>
                </a:solidFill>
              </a:rPr>
            </a:br>
            <a:br>
              <a:rPr lang="en" sz="2377" dirty="0">
                <a:solidFill>
                  <a:schemeClr val="lt1"/>
                </a:solidFill>
              </a:rPr>
            </a:br>
            <a:r>
              <a:rPr lang="en" sz="2377" dirty="0">
                <a:solidFill>
                  <a:schemeClr val="lt1"/>
                </a:solidFill>
              </a:rPr>
              <a:t>Implementing your first client for Cloud </a:t>
            </a:r>
            <a:br>
              <a:rPr lang="en" sz="2377" dirty="0">
                <a:solidFill>
                  <a:schemeClr val="lt1"/>
                </a:solidFill>
              </a:rPr>
            </a:br>
            <a:r>
              <a:rPr lang="en" dirty="0">
                <a:solidFill>
                  <a:schemeClr val="lt1"/>
                </a:solidFill>
              </a:rPr>
              <a:t> </a:t>
            </a:r>
            <a:br>
              <a:rPr lang="en" dirty="0">
                <a:solidFill>
                  <a:schemeClr val="lt1"/>
                </a:solidFill>
              </a:rPr>
            </a:br>
            <a:r>
              <a:rPr lang="en" sz="2400" dirty="0">
                <a:solidFill>
                  <a:schemeClr val="lt1"/>
                </a:solidFill>
              </a:rPr>
              <a:t>Adding more complexity to your process</a:t>
            </a:r>
            <a:br>
              <a:rPr lang="en" sz="2400" dirty="0">
                <a:solidFill>
                  <a:schemeClr val="lt1"/>
                </a:solidFill>
              </a:rPr>
            </a:br>
            <a:br>
              <a:rPr lang="en" sz="2400" dirty="0">
                <a:solidFill>
                  <a:schemeClr val="lt1"/>
                </a:solidFill>
              </a:rPr>
            </a:br>
            <a:r>
              <a:rPr lang="en" sz="2400" dirty="0">
                <a:solidFill>
                  <a:schemeClr val="lt1"/>
                </a:solidFill>
              </a:rPr>
              <a:t>Generate awesome dashboards in Optimize</a:t>
            </a:r>
            <a:endParaRPr sz="4200" dirty="0">
              <a:solidFill>
                <a:schemeClr val="lt1"/>
              </a:solidFill>
            </a:endParaRPr>
          </a:p>
        </p:txBody>
      </p:sp>
      <p:sp>
        <p:nvSpPr>
          <p:cNvPr id="936" name="Google Shape;936;p6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37" name="Google Shape;937;p63"/>
          <p:cNvPicPr preferRelativeResize="0"/>
          <p:nvPr/>
        </p:nvPicPr>
        <p:blipFill>
          <a:blip r:embed="rId3">
            <a:alphaModFix/>
          </a:blip>
          <a:stretch>
            <a:fillRect/>
          </a:stretch>
        </p:blipFill>
        <p:spPr>
          <a:xfrm>
            <a:off x="7748375" y="614984"/>
            <a:ext cx="434826" cy="434826"/>
          </a:xfrm>
          <a:prstGeom prst="rect">
            <a:avLst/>
          </a:prstGeom>
          <a:noFill/>
          <a:ln>
            <a:noFill/>
          </a:ln>
        </p:spPr>
      </p:pic>
      <p:pic>
        <p:nvPicPr>
          <p:cNvPr id="938" name="Google Shape;938;p63"/>
          <p:cNvPicPr preferRelativeResize="0"/>
          <p:nvPr/>
        </p:nvPicPr>
        <p:blipFill>
          <a:blip r:embed="rId3">
            <a:alphaModFix/>
          </a:blip>
          <a:stretch>
            <a:fillRect/>
          </a:stretch>
        </p:blipFill>
        <p:spPr>
          <a:xfrm>
            <a:off x="7748375" y="1444498"/>
            <a:ext cx="434826" cy="434826"/>
          </a:xfrm>
          <a:prstGeom prst="rect">
            <a:avLst/>
          </a:prstGeom>
          <a:noFill/>
          <a:ln>
            <a:noFill/>
          </a:ln>
        </p:spPr>
      </p:pic>
      <p:pic>
        <p:nvPicPr>
          <p:cNvPr id="939" name="Google Shape;939;p63"/>
          <p:cNvPicPr preferRelativeResize="0"/>
          <p:nvPr/>
        </p:nvPicPr>
        <p:blipFill>
          <a:blip r:embed="rId3">
            <a:alphaModFix/>
          </a:blip>
          <a:stretch>
            <a:fillRect/>
          </a:stretch>
        </p:blipFill>
        <p:spPr>
          <a:xfrm>
            <a:off x="7748375" y="2520904"/>
            <a:ext cx="434826" cy="434826"/>
          </a:xfrm>
          <a:prstGeom prst="rect">
            <a:avLst/>
          </a:prstGeom>
          <a:noFill/>
          <a:ln>
            <a:noFill/>
          </a:ln>
        </p:spPr>
      </p:pic>
      <p:pic>
        <p:nvPicPr>
          <p:cNvPr id="940" name="Google Shape;940;p63"/>
          <p:cNvPicPr preferRelativeResize="0"/>
          <p:nvPr/>
        </p:nvPicPr>
        <p:blipFill>
          <a:blip r:embed="rId3">
            <a:alphaModFix/>
          </a:blip>
          <a:stretch>
            <a:fillRect/>
          </a:stretch>
        </p:blipFill>
        <p:spPr>
          <a:xfrm>
            <a:off x="7748375" y="3276520"/>
            <a:ext cx="434826" cy="434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7"/>
                                        </p:tgtEl>
                                        <p:attrNameLst>
                                          <p:attrName>style.visibility</p:attrName>
                                        </p:attrNameLst>
                                      </p:cBhvr>
                                      <p:to>
                                        <p:strVal val="visible"/>
                                      </p:to>
                                    </p:set>
                                    <p:animEffect transition="in" filter="fade">
                                      <p:cBhvr>
                                        <p:cTn id="7" dur="1000"/>
                                        <p:tgtEl>
                                          <p:spTgt spid="9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8"/>
                                        </p:tgtEl>
                                        <p:attrNameLst>
                                          <p:attrName>style.visibility</p:attrName>
                                        </p:attrNameLst>
                                      </p:cBhvr>
                                      <p:to>
                                        <p:strVal val="visible"/>
                                      </p:to>
                                    </p:set>
                                    <p:animEffect transition="in" filter="fade">
                                      <p:cBhvr>
                                        <p:cTn id="12" dur="1000"/>
                                        <p:tgtEl>
                                          <p:spTgt spid="9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9"/>
                                        </p:tgtEl>
                                        <p:attrNameLst>
                                          <p:attrName>style.visibility</p:attrName>
                                        </p:attrNameLst>
                                      </p:cBhvr>
                                      <p:to>
                                        <p:strVal val="visible"/>
                                      </p:to>
                                    </p:set>
                                    <p:animEffect transition="in" filter="fade">
                                      <p:cBhvr>
                                        <p:cTn id="17" dur="1000"/>
                                        <p:tgtEl>
                                          <p:spTgt spid="9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0"/>
                                        </p:tgtEl>
                                        <p:attrNameLst>
                                          <p:attrName>style.visibility</p:attrName>
                                        </p:attrNameLst>
                                      </p:cBhvr>
                                      <p:to>
                                        <p:strVal val="visible"/>
                                      </p:to>
                                    </p:set>
                                    <p:animEffect transition="in" filter="fade">
                                      <p:cBhvr>
                                        <p:cTn id="22" dur="10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4" name="Google Shape;4144;p222"/>
          <p:cNvSpPr txBox="1">
            <a:spLocks noGrp="1"/>
          </p:cNvSpPr>
          <p:nvPr>
            <p:ph type="title" idx="4294967295"/>
          </p:nvPr>
        </p:nvSpPr>
        <p:spPr>
          <a:xfrm>
            <a:off x="3174358" y="2153249"/>
            <a:ext cx="5490300" cy="4185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b="1" dirty="0">
                <a:solidFill>
                  <a:schemeClr val="lt1"/>
                </a:solidFill>
                <a:latin typeface="IBM Plex Sans"/>
                <a:ea typeface="IBM Plex Sans"/>
                <a:cs typeface="IBM Plex Sans"/>
                <a:sym typeface="IBM Plex Sans"/>
              </a:rPr>
              <a:t>Leave Feedback: </a:t>
            </a:r>
            <a:br>
              <a:rPr lang="en" b="1" dirty="0">
                <a:solidFill>
                  <a:schemeClr val="lt1"/>
                </a:solidFill>
                <a:latin typeface="IBM Plex Sans"/>
                <a:ea typeface="IBM Plex Sans"/>
                <a:cs typeface="IBM Plex Sans"/>
                <a:sym typeface="IBM Plex Sans"/>
              </a:rPr>
            </a:br>
            <a:r>
              <a:rPr lang="en" sz="2700" b="0" dirty="0" err="1">
                <a:solidFill>
                  <a:schemeClr val="lt1"/>
                </a:solidFill>
              </a:rPr>
              <a:t>camunda.com</a:t>
            </a:r>
            <a:r>
              <a:rPr lang="en" sz="2700" b="0" dirty="0">
                <a:solidFill>
                  <a:schemeClr val="lt1"/>
                </a:solidFill>
              </a:rPr>
              <a:t>/contact</a:t>
            </a:r>
            <a:r>
              <a:rPr lang="en" dirty="0">
                <a:latin typeface="IBM Plex Sans"/>
                <a:ea typeface="IBM Plex Sans"/>
                <a:cs typeface="IBM Plex Sans"/>
                <a:sym typeface="IBM Plex Sans"/>
              </a:rPr>
              <a:t> </a:t>
            </a:r>
            <a:endParaRPr dirty="0">
              <a:latin typeface="IBM Plex Sans"/>
              <a:ea typeface="IBM Plex Sans"/>
              <a:cs typeface="IBM Plex Sans"/>
              <a:sym typeface="IBM Plex Sans"/>
            </a:endParaRPr>
          </a:p>
        </p:txBody>
      </p:sp>
      <p:pic>
        <p:nvPicPr>
          <p:cNvPr id="4146" name="Google Shape;4146;p222"/>
          <p:cNvPicPr preferRelativeResize="0"/>
          <p:nvPr/>
        </p:nvPicPr>
        <p:blipFill rotWithShape="1">
          <a:blip r:embed="rId3">
            <a:alphaModFix/>
          </a:blip>
          <a:srcRect t="-2976"/>
          <a:stretch/>
        </p:blipFill>
        <p:spPr>
          <a:xfrm>
            <a:off x="1996876" y="2233237"/>
            <a:ext cx="657787" cy="67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946" name="Google Shape;946;p64"/>
          <p:cNvSpPr txBox="1">
            <a:spLocks noGrp="1"/>
          </p:cNvSpPr>
          <p:nvPr>
            <p:ph type="subTitle" idx="2"/>
          </p:nvPr>
        </p:nvSpPr>
        <p:spPr>
          <a:xfrm>
            <a:off x="727575" y="2685725"/>
            <a:ext cx="2237100" cy="864900"/>
          </a:xfrm>
          <a:prstGeom prst="rect">
            <a:avLst/>
          </a:prstGeom>
        </p:spPr>
        <p:txBody>
          <a:bodyPr spcFirstLastPara="1" wrap="square" lIns="0" tIns="0" rIns="0" bIns="0" anchor="b" anchorCtr="0">
            <a:normAutofit/>
          </a:bodyPr>
          <a:lstStyle/>
          <a:p>
            <a:pPr marL="0" lvl="0" indent="0" algn="ctr" rtl="0">
              <a:spcBef>
                <a:spcPts val="0"/>
              </a:spcBef>
              <a:spcAft>
                <a:spcPts val="1200"/>
              </a:spcAft>
              <a:buNone/>
            </a:pPr>
            <a:r>
              <a:rPr lang="en"/>
              <a:t>&lt;survey&gt; </a:t>
            </a:r>
            <a:endParaRPr/>
          </a:p>
        </p:txBody>
      </p:sp>
      <p:sp>
        <p:nvSpPr>
          <p:cNvPr id="947" name="Google Shape;947;p64"/>
          <p:cNvSpPr txBox="1">
            <a:spLocks noGrp="1"/>
          </p:cNvSpPr>
          <p:nvPr>
            <p:ph type="subTitle" idx="3"/>
          </p:nvPr>
        </p:nvSpPr>
        <p:spPr>
          <a:xfrm>
            <a:off x="727575" y="3626825"/>
            <a:ext cx="2237100" cy="645000"/>
          </a:xfrm>
          <a:prstGeom prst="rect">
            <a:avLst/>
          </a:prstGeom>
        </p:spPr>
        <p:txBody>
          <a:bodyPr spcFirstLastPara="1" wrap="square" lIns="0" tIns="0" rIns="0" bIns="0" anchor="t" anchorCtr="0">
            <a:normAutofit/>
          </a:bodyPr>
          <a:lstStyle/>
          <a:p>
            <a:pPr marL="0" lvl="0" indent="0" algn="ctr" rtl="0">
              <a:spcBef>
                <a:spcPts val="0"/>
              </a:spcBef>
              <a:spcAft>
                <a:spcPts val="1200"/>
              </a:spcAft>
              <a:buNone/>
            </a:pPr>
            <a:r>
              <a:rPr lang="en"/>
              <a:t>Leave some Feedback! </a:t>
            </a:r>
            <a:endParaRPr/>
          </a:p>
        </p:txBody>
      </p:sp>
      <p:sp>
        <p:nvSpPr>
          <p:cNvPr id="948" name="Google Shape;948;p64"/>
          <p:cNvSpPr txBox="1">
            <a:spLocks noGrp="1"/>
          </p:cNvSpPr>
          <p:nvPr>
            <p:ph type="subTitle" idx="4"/>
          </p:nvPr>
        </p:nvSpPr>
        <p:spPr>
          <a:xfrm>
            <a:off x="3653800" y="4271825"/>
            <a:ext cx="4123500" cy="618600"/>
          </a:xfrm>
          <a:prstGeom prst="rect">
            <a:avLst/>
          </a:prstGeom>
        </p:spPr>
        <p:txBody>
          <a:bodyPr spcFirstLastPara="1" wrap="square" lIns="0" tIns="0" rIns="0" bIns="0" anchor="t" anchorCtr="0">
            <a:normAutofit lnSpcReduction="10000"/>
          </a:bodyPr>
          <a:lstStyle/>
          <a:p>
            <a:pPr marL="0" lvl="0" indent="0" algn="ctr" rtl="0">
              <a:spcBef>
                <a:spcPts val="0"/>
              </a:spcBef>
              <a:spcAft>
                <a:spcPts val="1200"/>
              </a:spcAft>
              <a:buNone/>
            </a:pPr>
            <a:r>
              <a:rPr lang="en"/>
              <a:t>Well done and thanks a lot for participating in this workshop! </a:t>
            </a:r>
            <a:endParaRPr/>
          </a:p>
        </p:txBody>
      </p:sp>
      <p:sp>
        <p:nvSpPr>
          <p:cNvPr id="949" name="Google Shape;949;p64"/>
          <p:cNvSpPr txBox="1">
            <a:spLocks noGrp="1"/>
          </p:cNvSpPr>
          <p:nvPr>
            <p:ph type="title"/>
          </p:nvPr>
        </p:nvSpPr>
        <p:spPr>
          <a:xfrm>
            <a:off x="3653800" y="114300"/>
            <a:ext cx="4802700" cy="9033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
              <a:t>Now you have earned yourself a Beer</a:t>
            </a:r>
            <a:endParaRPr/>
          </a:p>
        </p:txBody>
      </p:sp>
      <p:pic>
        <p:nvPicPr>
          <p:cNvPr id="950" name="Google Shape;950;p64"/>
          <p:cNvPicPr preferRelativeResize="0"/>
          <p:nvPr/>
        </p:nvPicPr>
        <p:blipFill>
          <a:blip r:embed="rId3">
            <a:alphaModFix/>
          </a:blip>
          <a:stretch>
            <a:fillRect/>
          </a:stretch>
        </p:blipFill>
        <p:spPr>
          <a:xfrm>
            <a:off x="4063738" y="1114100"/>
            <a:ext cx="3982837" cy="306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4"/>
          <p:cNvSpPr txBox="1">
            <a:spLocks noGrp="1"/>
          </p:cNvSpPr>
          <p:nvPr>
            <p:ph type="subTitle" idx="1"/>
          </p:nvPr>
        </p:nvSpPr>
        <p:spPr>
          <a:xfrm>
            <a:off x="5967700" y="0"/>
            <a:ext cx="2637900" cy="418200"/>
          </a:xfrm>
          <a:prstGeom prst="rect">
            <a:avLst/>
          </a:prstGeom>
        </p:spPr>
        <p:txBody>
          <a:bodyPr spcFirstLastPara="1" wrap="square" lIns="0" tIns="0" rIns="0" bIns="0" anchor="b" anchorCtr="0">
            <a:normAutofit fontScale="32500" lnSpcReduction="20000"/>
          </a:bodyPr>
          <a:lstStyle/>
          <a:p>
            <a:pPr marL="0" lvl="0" indent="0" algn="l" rtl="0">
              <a:spcBef>
                <a:spcPts val="0"/>
              </a:spcBef>
              <a:spcAft>
                <a:spcPts val="1200"/>
              </a:spcAft>
              <a:buNone/>
            </a:pPr>
            <a:r>
              <a:rPr lang="en" sz="4216" b="1"/>
              <a:t>Your hosts for this session</a:t>
            </a:r>
            <a:r>
              <a:rPr lang="en" sz="3085" b="1"/>
              <a:t> </a:t>
            </a:r>
            <a:r>
              <a:rPr lang="en" sz="1300" b="1"/>
              <a:t> </a:t>
            </a:r>
            <a:endParaRPr sz="1300" b="1"/>
          </a:p>
        </p:txBody>
      </p:sp>
      <p:pic>
        <p:nvPicPr>
          <p:cNvPr id="863" name="Google Shape;863;p54"/>
          <p:cNvPicPr preferRelativeResize="0"/>
          <p:nvPr/>
        </p:nvPicPr>
        <p:blipFill rotWithShape="1">
          <a:blip r:embed="rId3">
            <a:alphaModFix/>
          </a:blip>
          <a:srcRect l="10604" r="8075"/>
          <a:stretch/>
        </p:blipFill>
        <p:spPr>
          <a:xfrm>
            <a:off x="1358175" y="257775"/>
            <a:ext cx="3282000" cy="3118500"/>
          </a:xfrm>
          <a:prstGeom prst="ellipse">
            <a:avLst/>
          </a:prstGeom>
          <a:noFill/>
          <a:ln>
            <a:noFill/>
          </a:ln>
          <a:effectLst>
            <a:outerShdw blurRad="57150" dist="19050" dir="5400000" algn="bl" rotWithShape="0">
              <a:schemeClr val="lt1">
                <a:alpha val="50000"/>
              </a:schemeClr>
            </a:outerShdw>
          </a:effectLst>
        </p:spPr>
      </p:pic>
      <p:pic>
        <p:nvPicPr>
          <p:cNvPr id="864" name="Google Shape;864;p54"/>
          <p:cNvPicPr preferRelativeResize="0"/>
          <p:nvPr/>
        </p:nvPicPr>
        <p:blipFill rotWithShape="1">
          <a:blip r:embed="rId4">
            <a:alphaModFix/>
          </a:blip>
          <a:srcRect l="14339" r="13676"/>
          <a:stretch/>
        </p:blipFill>
        <p:spPr>
          <a:xfrm>
            <a:off x="4640175" y="1261925"/>
            <a:ext cx="3756900" cy="3692700"/>
          </a:xfrm>
          <a:prstGeom prst="ellipse">
            <a:avLst/>
          </a:prstGeom>
          <a:noFill/>
          <a:ln>
            <a:noFill/>
          </a:ln>
        </p:spPr>
      </p:pic>
      <p:sp>
        <p:nvSpPr>
          <p:cNvPr id="865" name="Google Shape;865;p54"/>
          <p:cNvSpPr txBox="1"/>
          <p:nvPr/>
        </p:nvSpPr>
        <p:spPr>
          <a:xfrm>
            <a:off x="228150" y="2760675"/>
            <a:ext cx="200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Thomas Heinrichs</a:t>
            </a:r>
            <a:endParaRPr>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Developer Advocate</a:t>
            </a:r>
            <a:endParaRPr>
              <a:solidFill>
                <a:schemeClr val="lt1"/>
              </a:solidFill>
              <a:latin typeface="IBM Plex Sans"/>
              <a:ea typeface="IBM Plex Sans"/>
              <a:cs typeface="IBM Plex Sans"/>
              <a:sym typeface="IBM Plex Sans"/>
            </a:endParaRPr>
          </a:p>
        </p:txBody>
      </p:sp>
      <p:sp>
        <p:nvSpPr>
          <p:cNvPr id="866" name="Google Shape;866;p54"/>
          <p:cNvSpPr txBox="1"/>
          <p:nvPr/>
        </p:nvSpPr>
        <p:spPr>
          <a:xfrm>
            <a:off x="3894425" y="4339025"/>
            <a:ext cx="200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Josh Wulf</a:t>
            </a:r>
            <a:endParaRPr>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Developer Advocate</a:t>
            </a:r>
            <a:endParaRPr>
              <a:solidFill>
                <a:schemeClr val="lt1"/>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872" name="Google Shape;872;p55"/>
          <p:cNvSpPr txBox="1">
            <a:spLocks noGrp="1"/>
          </p:cNvSpPr>
          <p:nvPr>
            <p:ph type="body" idx="2"/>
          </p:nvPr>
        </p:nvSpPr>
        <p:spPr>
          <a:xfrm>
            <a:off x="3436475" y="419100"/>
            <a:ext cx="5016000" cy="4242900"/>
          </a:xfrm>
          <a:prstGeom prst="rect">
            <a:avLst/>
          </a:prstGeom>
        </p:spPr>
        <p:txBody>
          <a:bodyPr spcFirstLastPara="1" wrap="square" lIns="0" tIns="0" rIns="0" bIns="0" anchor="t" anchorCtr="0">
            <a:normAutofit/>
          </a:bodyPr>
          <a:lstStyle/>
          <a:p>
            <a:pPr marL="457200" lvl="0" indent="-330200" algn="l" rtl="0">
              <a:spcBef>
                <a:spcPts val="0"/>
              </a:spcBef>
              <a:spcAft>
                <a:spcPts val="0"/>
              </a:spcAft>
              <a:buSzPts val="1600"/>
              <a:buAutoNum type="arabicPeriod"/>
            </a:pPr>
            <a:r>
              <a:rPr lang="en"/>
              <a:t>About Camunda and this workshop</a:t>
            </a:r>
            <a:endParaRPr/>
          </a:p>
          <a:p>
            <a:pPr marL="457200" lvl="0" indent="-330200" algn="l" rtl="0">
              <a:spcBef>
                <a:spcPts val="0"/>
              </a:spcBef>
              <a:spcAft>
                <a:spcPts val="0"/>
              </a:spcAft>
              <a:buSzPts val="1600"/>
              <a:buAutoNum type="arabicPeriod"/>
            </a:pPr>
            <a:r>
              <a:rPr lang="en"/>
              <a:t>Get to know each other and brainstorm processes </a:t>
            </a:r>
            <a:endParaRPr/>
          </a:p>
          <a:p>
            <a:pPr marL="0" lvl="0" indent="0" algn="l" rtl="0">
              <a:spcBef>
                <a:spcPts val="1200"/>
              </a:spcBef>
              <a:spcAft>
                <a:spcPts val="0"/>
              </a:spcAft>
              <a:buNone/>
            </a:pPr>
            <a:r>
              <a:rPr lang="en" b="1"/>
              <a:t>Break</a:t>
            </a:r>
            <a:endParaRPr b="1"/>
          </a:p>
          <a:p>
            <a:pPr marL="457200" lvl="0" indent="-330200" algn="l" rtl="0">
              <a:spcBef>
                <a:spcPts val="1200"/>
              </a:spcBef>
              <a:spcAft>
                <a:spcPts val="0"/>
              </a:spcAft>
              <a:buSzPts val="1600"/>
              <a:buAutoNum type="arabicPeriod"/>
            </a:pPr>
            <a:r>
              <a:rPr lang="en"/>
              <a:t>Let’s try out Camunda Cloud </a:t>
            </a:r>
            <a:endParaRPr/>
          </a:p>
          <a:p>
            <a:pPr marL="457200" lvl="0" indent="-330200" algn="l" rtl="0">
              <a:spcBef>
                <a:spcPts val="0"/>
              </a:spcBef>
              <a:spcAft>
                <a:spcPts val="0"/>
              </a:spcAft>
              <a:buSzPts val="1600"/>
              <a:buAutoNum type="arabicPeriod"/>
            </a:pPr>
            <a:r>
              <a:rPr lang="en"/>
              <a:t>Deploying a process with user tasks </a:t>
            </a:r>
            <a:endParaRPr/>
          </a:p>
          <a:p>
            <a:pPr marL="457200" lvl="0" indent="-330200" algn="l" rtl="0">
              <a:spcBef>
                <a:spcPts val="0"/>
              </a:spcBef>
              <a:spcAft>
                <a:spcPts val="0"/>
              </a:spcAft>
              <a:buSzPts val="1600"/>
              <a:buAutoNum type="arabicPeriod"/>
            </a:pPr>
            <a:r>
              <a:rPr lang="en"/>
              <a:t>Implementing your first client for Cloud </a:t>
            </a:r>
            <a:endParaRPr/>
          </a:p>
          <a:p>
            <a:pPr marL="0" lvl="0" indent="0" algn="l" rtl="0">
              <a:spcBef>
                <a:spcPts val="1200"/>
              </a:spcBef>
              <a:spcAft>
                <a:spcPts val="0"/>
              </a:spcAft>
              <a:buNone/>
            </a:pPr>
            <a:r>
              <a:rPr lang="en" b="1"/>
              <a:t>Break</a:t>
            </a:r>
            <a:r>
              <a:rPr lang="en"/>
              <a:t> </a:t>
            </a:r>
            <a:endParaRPr/>
          </a:p>
          <a:p>
            <a:pPr marL="457200" lvl="0" indent="-330200" algn="l" rtl="0">
              <a:spcBef>
                <a:spcPts val="1200"/>
              </a:spcBef>
              <a:spcAft>
                <a:spcPts val="0"/>
              </a:spcAft>
              <a:buSzPts val="1600"/>
              <a:buAutoNum type="arabicPeriod"/>
            </a:pPr>
            <a:r>
              <a:rPr lang="en"/>
              <a:t>Adding more complexity to your process</a:t>
            </a:r>
            <a:endParaRPr/>
          </a:p>
          <a:p>
            <a:pPr marL="457200" lvl="0" indent="-330200" algn="l" rtl="0">
              <a:spcBef>
                <a:spcPts val="0"/>
              </a:spcBef>
              <a:spcAft>
                <a:spcPts val="0"/>
              </a:spcAft>
              <a:buSzPts val="1600"/>
              <a:buAutoNum type="arabicPeriod"/>
            </a:pPr>
            <a:r>
              <a:rPr lang="en"/>
              <a:t>Generate awesome dashboards in Optimize</a:t>
            </a:r>
            <a:endParaRPr/>
          </a:p>
          <a:p>
            <a:pPr marL="457200" lvl="0" indent="-330200" algn="l" rtl="0">
              <a:spcBef>
                <a:spcPts val="0"/>
              </a:spcBef>
              <a:spcAft>
                <a:spcPts val="0"/>
              </a:spcAft>
              <a:buSzPts val="1600"/>
              <a:buAutoNum type="arabicPeriod"/>
            </a:pPr>
            <a:r>
              <a:rPr lang="en"/>
              <a:t>Hangout &amp; Beer  </a:t>
            </a:r>
            <a:endParaRPr/>
          </a:p>
          <a:p>
            <a:pPr marL="0" lvl="0" indent="0" algn="l" rtl="0">
              <a:spcBef>
                <a:spcPts val="1200"/>
              </a:spcBef>
              <a:spcAft>
                <a:spcPts val="1200"/>
              </a:spcAft>
              <a:buNone/>
            </a:pPr>
            <a:r>
              <a:rPr lang="en" b="1"/>
              <a:t>End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182"/>
          <p:cNvSpPr txBox="1">
            <a:spLocks noGrp="1"/>
          </p:cNvSpPr>
          <p:nvPr>
            <p:ph type="subTitle" idx="4294967295"/>
          </p:nvPr>
        </p:nvSpPr>
        <p:spPr>
          <a:xfrm>
            <a:off x="457200" y="37791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1200"/>
              </a:spcAft>
              <a:buNone/>
            </a:pPr>
            <a:r>
              <a:rPr lang="en"/>
              <a:t>JANUARY 2022</a:t>
            </a:r>
            <a:endParaRPr/>
          </a:p>
        </p:txBody>
      </p:sp>
      <p:sp>
        <p:nvSpPr>
          <p:cNvPr id="3157" name="Google Shape;3157;p18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4</a:t>
            </a:fld>
            <a:endParaRPr/>
          </a:p>
        </p:txBody>
      </p:sp>
      <p:sp>
        <p:nvSpPr>
          <p:cNvPr id="3158" name="Google Shape;3158;p182"/>
          <p:cNvSpPr txBox="1"/>
          <p:nvPr/>
        </p:nvSpPr>
        <p:spPr>
          <a:xfrm>
            <a:off x="426121" y="1797486"/>
            <a:ext cx="6948600" cy="6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800" b="1">
                <a:solidFill>
                  <a:srgbClr val="F7F7F7"/>
                </a:solidFill>
                <a:latin typeface="IBM Plex Sans"/>
                <a:ea typeface="IBM Plex Sans"/>
                <a:cs typeface="IBM Plex Sans"/>
                <a:sym typeface="IBM Plex Sans"/>
              </a:rPr>
              <a:t>Orchestrate. Automate. Transform.</a:t>
            </a:r>
            <a:endParaRPr sz="2800">
              <a:solidFill>
                <a:srgbClr val="F7F7F7"/>
              </a:solidFill>
              <a:latin typeface="IBM Plex Sans Light"/>
              <a:ea typeface="IBM Plex Sans Light"/>
              <a:cs typeface="IBM Plex Sans Light"/>
              <a:sym typeface="IBM Plex Sans Light"/>
            </a:endParaRPr>
          </a:p>
        </p:txBody>
      </p:sp>
      <p:grpSp>
        <p:nvGrpSpPr>
          <p:cNvPr id="3159" name="Google Shape;3159;p182"/>
          <p:cNvGrpSpPr/>
          <p:nvPr/>
        </p:nvGrpSpPr>
        <p:grpSpPr>
          <a:xfrm>
            <a:off x="457119" y="571612"/>
            <a:ext cx="1039279" cy="356136"/>
            <a:chOff x="1206131" y="3692702"/>
            <a:chExt cx="2465083" cy="844525"/>
          </a:xfrm>
        </p:grpSpPr>
        <p:sp>
          <p:nvSpPr>
            <p:cNvPr id="3160" name="Google Shape;3160;p182"/>
            <p:cNvSpPr/>
            <p:nvPr/>
          </p:nvSpPr>
          <p:spPr>
            <a:xfrm>
              <a:off x="1206131" y="3692702"/>
              <a:ext cx="1062355" cy="601979"/>
            </a:xfrm>
            <a:custGeom>
              <a:avLst/>
              <a:gdLst/>
              <a:ahLst/>
              <a:cxnLst/>
              <a:rect l="l" t="t" r="r" b="b"/>
              <a:pathLst>
                <a:path w="1062355" h="601979" extrusionOk="0">
                  <a:moveTo>
                    <a:pt x="275983" y="148069"/>
                  </a:moveTo>
                  <a:lnTo>
                    <a:pt x="270408" y="96532"/>
                  </a:lnTo>
                  <a:lnTo>
                    <a:pt x="253695" y="55308"/>
                  </a:lnTo>
                  <a:lnTo>
                    <a:pt x="225983" y="25044"/>
                  </a:lnTo>
                  <a:lnTo>
                    <a:pt x="187452" y="6400"/>
                  </a:lnTo>
                  <a:lnTo>
                    <a:pt x="138252" y="0"/>
                  </a:lnTo>
                  <a:lnTo>
                    <a:pt x="89052" y="6311"/>
                  </a:lnTo>
                  <a:lnTo>
                    <a:pt x="50495" y="24904"/>
                  </a:lnTo>
                  <a:lnTo>
                    <a:pt x="22733" y="55105"/>
                  </a:lnTo>
                  <a:lnTo>
                    <a:pt x="5943" y="96304"/>
                  </a:lnTo>
                  <a:lnTo>
                    <a:pt x="266" y="147840"/>
                  </a:lnTo>
                  <a:lnTo>
                    <a:pt x="0" y="453821"/>
                  </a:lnTo>
                  <a:lnTo>
                    <a:pt x="5588" y="505371"/>
                  </a:lnTo>
                  <a:lnTo>
                    <a:pt x="22313" y="546595"/>
                  </a:lnTo>
                  <a:lnTo>
                    <a:pt x="50025" y="576846"/>
                  </a:lnTo>
                  <a:lnTo>
                    <a:pt x="88557" y="595490"/>
                  </a:lnTo>
                  <a:lnTo>
                    <a:pt x="137744" y="601878"/>
                  </a:lnTo>
                  <a:lnTo>
                    <a:pt x="186956" y="595579"/>
                  </a:lnTo>
                  <a:lnTo>
                    <a:pt x="225513" y="576999"/>
                  </a:lnTo>
                  <a:lnTo>
                    <a:pt x="253276" y="546785"/>
                  </a:lnTo>
                  <a:lnTo>
                    <a:pt x="270065" y="505587"/>
                  </a:lnTo>
                  <a:lnTo>
                    <a:pt x="275729" y="454050"/>
                  </a:lnTo>
                  <a:lnTo>
                    <a:pt x="275793" y="375881"/>
                  </a:lnTo>
                  <a:lnTo>
                    <a:pt x="188366" y="375805"/>
                  </a:lnTo>
                  <a:lnTo>
                    <a:pt x="188302" y="459867"/>
                  </a:lnTo>
                  <a:lnTo>
                    <a:pt x="184937" y="486524"/>
                  </a:lnTo>
                  <a:lnTo>
                    <a:pt x="175348" y="504190"/>
                  </a:lnTo>
                  <a:lnTo>
                    <a:pt x="160248" y="513981"/>
                  </a:lnTo>
                  <a:lnTo>
                    <a:pt x="140335" y="516978"/>
                  </a:lnTo>
                  <a:lnTo>
                    <a:pt x="120446" y="513943"/>
                  </a:lnTo>
                  <a:lnTo>
                    <a:pt x="105371" y="504139"/>
                  </a:lnTo>
                  <a:lnTo>
                    <a:pt x="95808" y="486448"/>
                  </a:lnTo>
                  <a:lnTo>
                    <a:pt x="92468" y="459778"/>
                  </a:lnTo>
                  <a:lnTo>
                    <a:pt x="92748" y="142036"/>
                  </a:lnTo>
                  <a:lnTo>
                    <a:pt x="96126" y="115239"/>
                  </a:lnTo>
                  <a:lnTo>
                    <a:pt x="105714" y="97282"/>
                  </a:lnTo>
                  <a:lnTo>
                    <a:pt x="120815" y="87210"/>
                  </a:lnTo>
                  <a:lnTo>
                    <a:pt x="140703" y="84074"/>
                  </a:lnTo>
                  <a:lnTo>
                    <a:pt x="160604" y="87236"/>
                  </a:lnTo>
                  <a:lnTo>
                    <a:pt x="175691" y="97332"/>
                  </a:lnTo>
                  <a:lnTo>
                    <a:pt x="185254" y="115316"/>
                  </a:lnTo>
                  <a:lnTo>
                    <a:pt x="188569" y="142113"/>
                  </a:lnTo>
                  <a:lnTo>
                    <a:pt x="188518" y="205155"/>
                  </a:lnTo>
                  <a:lnTo>
                    <a:pt x="275932" y="205232"/>
                  </a:lnTo>
                  <a:lnTo>
                    <a:pt x="275983" y="148069"/>
                  </a:lnTo>
                  <a:close/>
                </a:path>
                <a:path w="1062355" h="601979" extrusionOk="0">
                  <a:moveTo>
                    <a:pt x="631177" y="595579"/>
                  </a:moveTo>
                  <a:lnTo>
                    <a:pt x="614159" y="488632"/>
                  </a:lnTo>
                  <a:lnTo>
                    <a:pt x="601459" y="408851"/>
                  </a:lnTo>
                  <a:lnTo>
                    <a:pt x="554101" y="111239"/>
                  </a:lnTo>
                  <a:lnTo>
                    <a:pt x="537527" y="7073"/>
                  </a:lnTo>
                  <a:lnTo>
                    <a:pt x="509447" y="7061"/>
                  </a:lnTo>
                  <a:lnTo>
                    <a:pt x="509447" y="408851"/>
                  </a:lnTo>
                  <a:lnTo>
                    <a:pt x="420344" y="408774"/>
                  </a:lnTo>
                  <a:lnTo>
                    <a:pt x="465150" y="111239"/>
                  </a:lnTo>
                  <a:lnTo>
                    <a:pt x="509447" y="408851"/>
                  </a:lnTo>
                  <a:lnTo>
                    <a:pt x="509447" y="7061"/>
                  </a:lnTo>
                  <a:lnTo>
                    <a:pt x="402183" y="6959"/>
                  </a:lnTo>
                  <a:lnTo>
                    <a:pt x="307543" y="595299"/>
                  </a:lnTo>
                  <a:lnTo>
                    <a:pt x="392442" y="595376"/>
                  </a:lnTo>
                  <a:lnTo>
                    <a:pt x="408508" y="488632"/>
                  </a:lnTo>
                  <a:lnTo>
                    <a:pt x="521995" y="488721"/>
                  </a:lnTo>
                  <a:lnTo>
                    <a:pt x="537870" y="595503"/>
                  </a:lnTo>
                  <a:lnTo>
                    <a:pt x="631177" y="595579"/>
                  </a:lnTo>
                  <a:close/>
                </a:path>
                <a:path w="1062355" h="601979" extrusionOk="0">
                  <a:moveTo>
                    <a:pt x="1062062" y="7518"/>
                  </a:moveTo>
                  <a:lnTo>
                    <a:pt x="933450" y="7404"/>
                  </a:lnTo>
                  <a:lnTo>
                    <a:pt x="870051" y="425132"/>
                  </a:lnTo>
                  <a:lnTo>
                    <a:pt x="802322" y="7289"/>
                  </a:lnTo>
                  <a:lnTo>
                    <a:pt x="673709" y="7188"/>
                  </a:lnTo>
                  <a:lnTo>
                    <a:pt x="673201" y="595617"/>
                  </a:lnTo>
                  <a:lnTo>
                    <a:pt x="753910" y="595680"/>
                  </a:lnTo>
                  <a:lnTo>
                    <a:pt x="754253" y="179578"/>
                  </a:lnTo>
                  <a:lnTo>
                    <a:pt x="822833" y="595744"/>
                  </a:lnTo>
                  <a:lnTo>
                    <a:pt x="910259" y="595807"/>
                  </a:lnTo>
                  <a:lnTo>
                    <a:pt x="974496" y="173875"/>
                  </a:lnTo>
                  <a:lnTo>
                    <a:pt x="974140" y="595871"/>
                  </a:lnTo>
                  <a:lnTo>
                    <a:pt x="1061567" y="595947"/>
                  </a:lnTo>
                  <a:lnTo>
                    <a:pt x="1062062" y="75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1" name="Google Shape;3161;p182"/>
            <p:cNvSpPr/>
            <p:nvPr/>
          </p:nvSpPr>
          <p:spPr>
            <a:xfrm>
              <a:off x="2330855" y="3700264"/>
              <a:ext cx="276225" cy="596264"/>
            </a:xfrm>
            <a:custGeom>
              <a:avLst/>
              <a:gdLst/>
              <a:ahLst/>
              <a:cxnLst/>
              <a:rect l="l" t="t" r="r" b="b"/>
              <a:pathLst>
                <a:path w="276225" h="596264" extrusionOk="0">
                  <a:moveTo>
                    <a:pt x="92849" y="76"/>
                  </a:moveTo>
                  <a:lnTo>
                    <a:pt x="393" y="0"/>
                  </a:lnTo>
                  <a:lnTo>
                    <a:pt x="0" y="448043"/>
                  </a:lnTo>
                  <a:lnTo>
                    <a:pt x="5580" y="499591"/>
                  </a:lnTo>
                  <a:lnTo>
                    <a:pt x="22304" y="540817"/>
                  </a:lnTo>
                  <a:lnTo>
                    <a:pt x="50014" y="571076"/>
                  </a:lnTo>
                  <a:lnTo>
                    <a:pt x="88547" y="589723"/>
                  </a:lnTo>
                  <a:lnTo>
                    <a:pt x="137744" y="596112"/>
                  </a:lnTo>
                  <a:lnTo>
                    <a:pt x="186945" y="589805"/>
                  </a:lnTo>
                  <a:lnTo>
                    <a:pt x="225506" y="571223"/>
                  </a:lnTo>
                  <a:lnTo>
                    <a:pt x="253264" y="541012"/>
                  </a:lnTo>
                  <a:lnTo>
                    <a:pt x="270059" y="499817"/>
                  </a:lnTo>
                  <a:lnTo>
                    <a:pt x="275729" y="448284"/>
                  </a:lnTo>
                  <a:lnTo>
                    <a:pt x="276110" y="241"/>
                  </a:lnTo>
                  <a:lnTo>
                    <a:pt x="188683" y="165"/>
                  </a:lnTo>
                  <a:lnTo>
                    <a:pt x="188290" y="454088"/>
                  </a:lnTo>
                  <a:lnTo>
                    <a:pt x="184924" y="480752"/>
                  </a:lnTo>
                  <a:lnTo>
                    <a:pt x="175337" y="498424"/>
                  </a:lnTo>
                  <a:lnTo>
                    <a:pt x="160238" y="508209"/>
                  </a:lnTo>
                  <a:lnTo>
                    <a:pt x="140335" y="511213"/>
                  </a:lnTo>
                  <a:lnTo>
                    <a:pt x="120436" y="508174"/>
                  </a:lnTo>
                  <a:lnTo>
                    <a:pt x="105352" y="498362"/>
                  </a:lnTo>
                  <a:lnTo>
                    <a:pt x="95793" y="480675"/>
                  </a:lnTo>
                  <a:lnTo>
                    <a:pt x="92468" y="454012"/>
                  </a:lnTo>
                  <a:lnTo>
                    <a:pt x="92849" y="7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2" name="Google Shape;3162;p182"/>
            <p:cNvSpPr/>
            <p:nvPr/>
          </p:nvSpPr>
          <p:spPr>
            <a:xfrm>
              <a:off x="2668656" y="3700559"/>
              <a:ext cx="294005" cy="589279"/>
            </a:xfrm>
            <a:custGeom>
              <a:avLst/>
              <a:gdLst/>
              <a:ahLst/>
              <a:cxnLst/>
              <a:rect l="l" t="t" r="r" b="b"/>
              <a:pathLst>
                <a:path w="294005" h="589279" extrusionOk="0">
                  <a:moveTo>
                    <a:pt x="116509" y="101"/>
                  </a:moveTo>
                  <a:lnTo>
                    <a:pt x="507" y="0"/>
                  </a:lnTo>
                  <a:lnTo>
                    <a:pt x="0" y="588429"/>
                  </a:lnTo>
                  <a:lnTo>
                    <a:pt x="83235" y="588492"/>
                  </a:lnTo>
                  <a:lnTo>
                    <a:pt x="83591" y="162305"/>
                  </a:lnTo>
                  <a:lnTo>
                    <a:pt x="198386" y="588594"/>
                  </a:lnTo>
                  <a:lnTo>
                    <a:pt x="293382" y="588670"/>
                  </a:lnTo>
                  <a:lnTo>
                    <a:pt x="293877" y="241"/>
                  </a:lnTo>
                  <a:lnTo>
                    <a:pt x="211493" y="177"/>
                  </a:lnTo>
                  <a:lnTo>
                    <a:pt x="211200" y="352386"/>
                  </a:lnTo>
                  <a:lnTo>
                    <a:pt x="116509" y="10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3" name="Google Shape;3163;p182"/>
            <p:cNvSpPr/>
            <p:nvPr/>
          </p:nvSpPr>
          <p:spPr>
            <a:xfrm>
              <a:off x="3028429" y="3700868"/>
              <a:ext cx="642620" cy="589279"/>
            </a:xfrm>
            <a:custGeom>
              <a:avLst/>
              <a:gdLst/>
              <a:ahLst/>
              <a:cxnLst/>
              <a:rect l="l" t="t" r="r" b="b"/>
              <a:pathLst>
                <a:path w="642620" h="589279" extrusionOk="0">
                  <a:moveTo>
                    <a:pt x="284492" y="145669"/>
                  </a:moveTo>
                  <a:lnTo>
                    <a:pt x="279082" y="94386"/>
                  </a:lnTo>
                  <a:lnTo>
                    <a:pt x="262674" y="53784"/>
                  </a:lnTo>
                  <a:lnTo>
                    <a:pt x="235216" y="24282"/>
                  </a:lnTo>
                  <a:lnTo>
                    <a:pt x="196608" y="6261"/>
                  </a:lnTo>
                  <a:lnTo>
                    <a:pt x="192024" y="5702"/>
                  </a:lnTo>
                  <a:lnTo>
                    <a:pt x="192024" y="141376"/>
                  </a:lnTo>
                  <a:lnTo>
                    <a:pt x="191770" y="447370"/>
                  </a:lnTo>
                  <a:lnTo>
                    <a:pt x="188531" y="474027"/>
                  </a:lnTo>
                  <a:lnTo>
                    <a:pt x="179235" y="491693"/>
                  </a:lnTo>
                  <a:lnTo>
                    <a:pt x="164426" y="501484"/>
                  </a:lnTo>
                  <a:lnTo>
                    <a:pt x="144653" y="504482"/>
                  </a:lnTo>
                  <a:lnTo>
                    <a:pt x="92532" y="504444"/>
                  </a:lnTo>
                  <a:lnTo>
                    <a:pt x="92887" y="84137"/>
                  </a:lnTo>
                  <a:lnTo>
                    <a:pt x="145008" y="84188"/>
                  </a:lnTo>
                  <a:lnTo>
                    <a:pt x="164782" y="87223"/>
                  </a:lnTo>
                  <a:lnTo>
                    <a:pt x="179565" y="97028"/>
                  </a:lnTo>
                  <a:lnTo>
                    <a:pt x="188836" y="114719"/>
                  </a:lnTo>
                  <a:lnTo>
                    <a:pt x="192024" y="141376"/>
                  </a:lnTo>
                  <a:lnTo>
                    <a:pt x="192024" y="5702"/>
                  </a:lnTo>
                  <a:lnTo>
                    <a:pt x="146761" y="127"/>
                  </a:lnTo>
                  <a:lnTo>
                    <a:pt x="495" y="0"/>
                  </a:lnTo>
                  <a:lnTo>
                    <a:pt x="0" y="588429"/>
                  </a:lnTo>
                  <a:lnTo>
                    <a:pt x="146265" y="588543"/>
                  </a:lnTo>
                  <a:lnTo>
                    <a:pt x="196113" y="582498"/>
                  </a:lnTo>
                  <a:lnTo>
                    <a:pt x="234759" y="564540"/>
                  </a:lnTo>
                  <a:lnTo>
                    <a:pt x="262267" y="535076"/>
                  </a:lnTo>
                  <a:lnTo>
                    <a:pt x="274688" y="504482"/>
                  </a:lnTo>
                  <a:lnTo>
                    <a:pt x="278739" y="494512"/>
                  </a:lnTo>
                  <a:lnTo>
                    <a:pt x="284238" y="443242"/>
                  </a:lnTo>
                  <a:lnTo>
                    <a:pt x="284492" y="145669"/>
                  </a:lnTo>
                  <a:close/>
                </a:path>
                <a:path w="642620" h="589279" extrusionOk="0">
                  <a:moveTo>
                    <a:pt x="642213" y="588975"/>
                  </a:moveTo>
                  <a:lnTo>
                    <a:pt x="625195" y="482028"/>
                  </a:lnTo>
                  <a:lnTo>
                    <a:pt x="612508" y="402259"/>
                  </a:lnTo>
                  <a:lnTo>
                    <a:pt x="565137" y="104635"/>
                  </a:lnTo>
                  <a:lnTo>
                    <a:pt x="548563" y="469"/>
                  </a:lnTo>
                  <a:lnTo>
                    <a:pt x="520484" y="457"/>
                  </a:lnTo>
                  <a:lnTo>
                    <a:pt x="520484" y="402259"/>
                  </a:lnTo>
                  <a:lnTo>
                    <a:pt x="431380" y="402183"/>
                  </a:lnTo>
                  <a:lnTo>
                    <a:pt x="476186" y="104635"/>
                  </a:lnTo>
                  <a:lnTo>
                    <a:pt x="520484" y="402259"/>
                  </a:lnTo>
                  <a:lnTo>
                    <a:pt x="520484" y="457"/>
                  </a:lnTo>
                  <a:lnTo>
                    <a:pt x="413219" y="355"/>
                  </a:lnTo>
                  <a:lnTo>
                    <a:pt x="318579" y="588695"/>
                  </a:lnTo>
                  <a:lnTo>
                    <a:pt x="403479" y="588772"/>
                  </a:lnTo>
                  <a:lnTo>
                    <a:pt x="419544" y="482028"/>
                  </a:lnTo>
                  <a:lnTo>
                    <a:pt x="533019" y="482117"/>
                  </a:lnTo>
                  <a:lnTo>
                    <a:pt x="548906" y="588899"/>
                  </a:lnTo>
                  <a:lnTo>
                    <a:pt x="642213" y="58897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4" name="Google Shape;3164;p182"/>
            <p:cNvSpPr/>
            <p:nvPr/>
          </p:nvSpPr>
          <p:spPr>
            <a:xfrm>
              <a:off x="1206144" y="4381017"/>
              <a:ext cx="2465070" cy="156210"/>
            </a:xfrm>
            <a:custGeom>
              <a:avLst/>
              <a:gdLst/>
              <a:ahLst/>
              <a:cxnLst/>
              <a:rect l="l" t="t" r="r" b="b"/>
              <a:pathLst>
                <a:path w="2465070" h="156210" extrusionOk="0">
                  <a:moveTo>
                    <a:pt x="2464511" y="0"/>
                  </a:moveTo>
                  <a:lnTo>
                    <a:pt x="0" y="0"/>
                  </a:lnTo>
                  <a:lnTo>
                    <a:pt x="0" y="155879"/>
                  </a:lnTo>
                  <a:lnTo>
                    <a:pt x="2464511" y="155879"/>
                  </a:lnTo>
                  <a:lnTo>
                    <a:pt x="246451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205"/>
          <p:cNvSpPr txBox="1">
            <a:spLocks noGrp="1"/>
          </p:cNvSpPr>
          <p:nvPr>
            <p:ph type="title"/>
          </p:nvPr>
        </p:nvSpPr>
        <p:spPr>
          <a:xfrm>
            <a:off x="457200" y="114300"/>
            <a:ext cx="8229600" cy="7062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About Camunda</a:t>
            </a:r>
            <a:endParaRPr/>
          </a:p>
        </p:txBody>
      </p:sp>
      <p:sp>
        <p:nvSpPr>
          <p:cNvPr id="3658" name="Google Shape;3658;p20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5</a:t>
            </a:fld>
            <a:endParaRPr/>
          </a:p>
        </p:txBody>
      </p:sp>
      <p:sp>
        <p:nvSpPr>
          <p:cNvPr id="3659" name="Google Shape;3659;p205"/>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grpSp>
        <p:nvGrpSpPr>
          <p:cNvPr id="3660" name="Google Shape;3660;p205"/>
          <p:cNvGrpSpPr/>
          <p:nvPr/>
        </p:nvGrpSpPr>
        <p:grpSpPr>
          <a:xfrm>
            <a:off x="4390876" y="874679"/>
            <a:ext cx="334875" cy="366457"/>
            <a:chOff x="238125" y="1994475"/>
            <a:chExt cx="347525" cy="380300"/>
          </a:xfrm>
        </p:grpSpPr>
        <p:sp>
          <p:nvSpPr>
            <p:cNvPr id="3661" name="Google Shape;3661;p205"/>
            <p:cNvSpPr/>
            <p:nvPr/>
          </p:nvSpPr>
          <p:spPr>
            <a:xfrm>
              <a:off x="449725" y="2000900"/>
              <a:ext cx="135925" cy="141325"/>
            </a:xfrm>
            <a:custGeom>
              <a:avLst/>
              <a:gdLst/>
              <a:ahLst/>
              <a:cxnLst/>
              <a:rect l="l" t="t" r="r" b="b"/>
              <a:pathLst>
                <a:path w="5437" h="5653" extrusionOk="0">
                  <a:moveTo>
                    <a:pt x="1975" y="0"/>
                  </a:moveTo>
                  <a:lnTo>
                    <a:pt x="1975" y="2137"/>
                  </a:lnTo>
                  <a:lnTo>
                    <a:pt x="0" y="2137"/>
                  </a:lnTo>
                  <a:lnTo>
                    <a:pt x="0" y="3516"/>
                  </a:lnTo>
                  <a:lnTo>
                    <a:pt x="1975" y="3516"/>
                  </a:lnTo>
                  <a:lnTo>
                    <a:pt x="1975" y="5652"/>
                  </a:lnTo>
                  <a:lnTo>
                    <a:pt x="3462" y="5652"/>
                  </a:lnTo>
                  <a:lnTo>
                    <a:pt x="3462" y="3516"/>
                  </a:lnTo>
                  <a:lnTo>
                    <a:pt x="5436" y="3516"/>
                  </a:lnTo>
                  <a:lnTo>
                    <a:pt x="5436" y="2137"/>
                  </a:lnTo>
                  <a:lnTo>
                    <a:pt x="3462" y="2137"/>
                  </a:lnTo>
                  <a:lnTo>
                    <a:pt x="3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05"/>
            <p:cNvSpPr/>
            <p:nvPr/>
          </p:nvSpPr>
          <p:spPr>
            <a:xfrm>
              <a:off x="251625" y="1994475"/>
              <a:ext cx="131200" cy="131175"/>
            </a:xfrm>
            <a:custGeom>
              <a:avLst/>
              <a:gdLst/>
              <a:ahLst/>
              <a:cxnLst/>
              <a:rect l="l" t="t" r="r" b="b"/>
              <a:pathLst>
                <a:path w="5248" h="5247" extrusionOk="0">
                  <a:moveTo>
                    <a:pt x="2624" y="0"/>
                  </a:moveTo>
                  <a:lnTo>
                    <a:pt x="2354" y="14"/>
                  </a:lnTo>
                  <a:lnTo>
                    <a:pt x="2097" y="55"/>
                  </a:lnTo>
                  <a:lnTo>
                    <a:pt x="1840" y="122"/>
                  </a:lnTo>
                  <a:lnTo>
                    <a:pt x="1596" y="203"/>
                  </a:lnTo>
                  <a:lnTo>
                    <a:pt x="1380" y="311"/>
                  </a:lnTo>
                  <a:lnTo>
                    <a:pt x="1164" y="447"/>
                  </a:lnTo>
                  <a:lnTo>
                    <a:pt x="961" y="595"/>
                  </a:lnTo>
                  <a:lnTo>
                    <a:pt x="772" y="771"/>
                  </a:lnTo>
                  <a:lnTo>
                    <a:pt x="596" y="960"/>
                  </a:lnTo>
                  <a:lnTo>
                    <a:pt x="447" y="1150"/>
                  </a:lnTo>
                  <a:lnTo>
                    <a:pt x="312" y="1366"/>
                  </a:lnTo>
                  <a:lnTo>
                    <a:pt x="204" y="1596"/>
                  </a:lnTo>
                  <a:lnTo>
                    <a:pt x="123" y="1839"/>
                  </a:lnTo>
                  <a:lnTo>
                    <a:pt x="55" y="2096"/>
                  </a:lnTo>
                  <a:lnTo>
                    <a:pt x="14" y="2353"/>
                  </a:lnTo>
                  <a:lnTo>
                    <a:pt x="1" y="2624"/>
                  </a:lnTo>
                  <a:lnTo>
                    <a:pt x="14" y="2894"/>
                  </a:lnTo>
                  <a:lnTo>
                    <a:pt x="55" y="3151"/>
                  </a:lnTo>
                  <a:lnTo>
                    <a:pt x="123" y="3408"/>
                  </a:lnTo>
                  <a:lnTo>
                    <a:pt x="204" y="3638"/>
                  </a:lnTo>
                  <a:lnTo>
                    <a:pt x="312" y="3868"/>
                  </a:lnTo>
                  <a:lnTo>
                    <a:pt x="447" y="4084"/>
                  </a:lnTo>
                  <a:lnTo>
                    <a:pt x="596" y="4287"/>
                  </a:lnTo>
                  <a:lnTo>
                    <a:pt x="772" y="4476"/>
                  </a:lnTo>
                  <a:lnTo>
                    <a:pt x="961" y="4652"/>
                  </a:lnTo>
                  <a:lnTo>
                    <a:pt x="1164" y="4801"/>
                  </a:lnTo>
                  <a:lnTo>
                    <a:pt x="1380" y="4922"/>
                  </a:lnTo>
                  <a:lnTo>
                    <a:pt x="1596" y="5044"/>
                  </a:lnTo>
                  <a:lnTo>
                    <a:pt x="1840" y="5125"/>
                  </a:lnTo>
                  <a:lnTo>
                    <a:pt x="2097" y="5193"/>
                  </a:lnTo>
                  <a:lnTo>
                    <a:pt x="2354" y="5233"/>
                  </a:lnTo>
                  <a:lnTo>
                    <a:pt x="2624" y="5247"/>
                  </a:lnTo>
                  <a:lnTo>
                    <a:pt x="2894" y="5233"/>
                  </a:lnTo>
                  <a:lnTo>
                    <a:pt x="3151" y="5193"/>
                  </a:lnTo>
                  <a:lnTo>
                    <a:pt x="3408" y="5125"/>
                  </a:lnTo>
                  <a:lnTo>
                    <a:pt x="3638" y="5044"/>
                  </a:lnTo>
                  <a:lnTo>
                    <a:pt x="3868" y="4922"/>
                  </a:lnTo>
                  <a:lnTo>
                    <a:pt x="4084" y="4801"/>
                  </a:lnTo>
                  <a:lnTo>
                    <a:pt x="4287" y="4652"/>
                  </a:lnTo>
                  <a:lnTo>
                    <a:pt x="4476" y="4476"/>
                  </a:lnTo>
                  <a:lnTo>
                    <a:pt x="4652" y="4287"/>
                  </a:lnTo>
                  <a:lnTo>
                    <a:pt x="4801" y="4084"/>
                  </a:lnTo>
                  <a:lnTo>
                    <a:pt x="4936" y="3868"/>
                  </a:lnTo>
                  <a:lnTo>
                    <a:pt x="5044" y="3638"/>
                  </a:lnTo>
                  <a:lnTo>
                    <a:pt x="5126" y="3408"/>
                  </a:lnTo>
                  <a:lnTo>
                    <a:pt x="5193" y="3151"/>
                  </a:lnTo>
                  <a:lnTo>
                    <a:pt x="5234" y="2894"/>
                  </a:lnTo>
                  <a:lnTo>
                    <a:pt x="5247" y="2624"/>
                  </a:lnTo>
                  <a:lnTo>
                    <a:pt x="5234" y="2353"/>
                  </a:lnTo>
                  <a:lnTo>
                    <a:pt x="5193" y="2096"/>
                  </a:lnTo>
                  <a:lnTo>
                    <a:pt x="5126" y="1839"/>
                  </a:lnTo>
                  <a:lnTo>
                    <a:pt x="5044" y="1596"/>
                  </a:lnTo>
                  <a:lnTo>
                    <a:pt x="4936" y="1366"/>
                  </a:lnTo>
                  <a:lnTo>
                    <a:pt x="4801" y="1150"/>
                  </a:lnTo>
                  <a:lnTo>
                    <a:pt x="4652" y="960"/>
                  </a:lnTo>
                  <a:lnTo>
                    <a:pt x="4476" y="771"/>
                  </a:lnTo>
                  <a:lnTo>
                    <a:pt x="4287" y="595"/>
                  </a:lnTo>
                  <a:lnTo>
                    <a:pt x="4084" y="447"/>
                  </a:lnTo>
                  <a:lnTo>
                    <a:pt x="3868" y="311"/>
                  </a:lnTo>
                  <a:lnTo>
                    <a:pt x="3638" y="203"/>
                  </a:lnTo>
                  <a:lnTo>
                    <a:pt x="3408" y="122"/>
                  </a:lnTo>
                  <a:lnTo>
                    <a:pt x="3151" y="55"/>
                  </a:lnTo>
                  <a:lnTo>
                    <a:pt x="2894" y="14"/>
                  </a:lnTo>
                  <a:lnTo>
                    <a:pt x="2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05"/>
            <p:cNvSpPr/>
            <p:nvPr/>
          </p:nvSpPr>
          <p:spPr>
            <a:xfrm>
              <a:off x="238125" y="2157750"/>
              <a:ext cx="158225" cy="217025"/>
            </a:xfrm>
            <a:custGeom>
              <a:avLst/>
              <a:gdLst/>
              <a:ahLst/>
              <a:cxnLst/>
              <a:rect l="l" t="t" r="r" b="b"/>
              <a:pathLst>
                <a:path w="6329" h="8681" extrusionOk="0">
                  <a:moveTo>
                    <a:pt x="798" y="0"/>
                  </a:moveTo>
                  <a:lnTo>
                    <a:pt x="0" y="1082"/>
                  </a:lnTo>
                  <a:lnTo>
                    <a:pt x="0" y="8681"/>
                  </a:lnTo>
                  <a:lnTo>
                    <a:pt x="6328" y="8681"/>
                  </a:lnTo>
                  <a:lnTo>
                    <a:pt x="6328" y="1082"/>
                  </a:lnTo>
                  <a:lnTo>
                    <a:pt x="5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205"/>
          <p:cNvGrpSpPr/>
          <p:nvPr/>
        </p:nvGrpSpPr>
        <p:grpSpPr>
          <a:xfrm>
            <a:off x="6963553" y="820490"/>
            <a:ext cx="274155" cy="474837"/>
            <a:chOff x="5339000" y="2152450"/>
            <a:chExt cx="288250" cy="499250"/>
          </a:xfrm>
        </p:grpSpPr>
        <p:sp>
          <p:nvSpPr>
            <p:cNvPr id="3665" name="Google Shape;3665;p205"/>
            <p:cNvSpPr/>
            <p:nvPr/>
          </p:nvSpPr>
          <p:spPr>
            <a:xfrm>
              <a:off x="5396525" y="2564950"/>
              <a:ext cx="173200" cy="86750"/>
            </a:xfrm>
            <a:custGeom>
              <a:avLst/>
              <a:gdLst/>
              <a:ahLst/>
              <a:cxnLst/>
              <a:rect l="l" t="t" r="r" b="b"/>
              <a:pathLst>
                <a:path w="6928" h="3470" extrusionOk="0">
                  <a:moveTo>
                    <a:pt x="1" y="0"/>
                  </a:moveTo>
                  <a:lnTo>
                    <a:pt x="1" y="2313"/>
                  </a:lnTo>
                  <a:lnTo>
                    <a:pt x="1157" y="2313"/>
                  </a:lnTo>
                  <a:lnTo>
                    <a:pt x="1157" y="0"/>
                  </a:lnTo>
                  <a:close/>
                  <a:moveTo>
                    <a:pt x="5771" y="0"/>
                  </a:moveTo>
                  <a:lnTo>
                    <a:pt x="5771" y="2313"/>
                  </a:lnTo>
                  <a:lnTo>
                    <a:pt x="6927" y="2313"/>
                  </a:lnTo>
                  <a:lnTo>
                    <a:pt x="6927" y="0"/>
                  </a:lnTo>
                  <a:close/>
                  <a:moveTo>
                    <a:pt x="2886" y="0"/>
                  </a:moveTo>
                  <a:lnTo>
                    <a:pt x="2886" y="3469"/>
                  </a:lnTo>
                  <a:lnTo>
                    <a:pt x="4042" y="3469"/>
                  </a:lnTo>
                  <a:lnTo>
                    <a:pt x="4042" y="0"/>
                  </a:lnTo>
                  <a:close/>
                </a:path>
              </a:pathLst>
            </a:custGeom>
            <a:solidFill>
              <a:srgbClr val="F93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05"/>
            <p:cNvSpPr/>
            <p:nvPr/>
          </p:nvSpPr>
          <p:spPr>
            <a:xfrm>
              <a:off x="5339000" y="2152450"/>
              <a:ext cx="288250" cy="383900"/>
            </a:xfrm>
            <a:custGeom>
              <a:avLst/>
              <a:gdLst/>
              <a:ahLst/>
              <a:cxnLst/>
              <a:rect l="l" t="t" r="r" b="b"/>
              <a:pathLst>
                <a:path w="11530" h="15356" extrusionOk="0">
                  <a:moveTo>
                    <a:pt x="5771" y="2623"/>
                  </a:moveTo>
                  <a:lnTo>
                    <a:pt x="7941" y="6986"/>
                  </a:lnTo>
                  <a:lnTo>
                    <a:pt x="3589" y="6986"/>
                  </a:lnTo>
                  <a:lnTo>
                    <a:pt x="5771" y="2623"/>
                  </a:lnTo>
                  <a:close/>
                  <a:moveTo>
                    <a:pt x="2302" y="10968"/>
                  </a:moveTo>
                  <a:lnTo>
                    <a:pt x="2302" y="14199"/>
                  </a:lnTo>
                  <a:lnTo>
                    <a:pt x="1145" y="14199"/>
                  </a:lnTo>
                  <a:lnTo>
                    <a:pt x="1145" y="12125"/>
                  </a:lnTo>
                  <a:lnTo>
                    <a:pt x="2302" y="10968"/>
                  </a:lnTo>
                  <a:close/>
                  <a:moveTo>
                    <a:pt x="8072" y="8131"/>
                  </a:moveTo>
                  <a:lnTo>
                    <a:pt x="8072" y="14199"/>
                  </a:lnTo>
                  <a:lnTo>
                    <a:pt x="3458" y="14199"/>
                  </a:lnTo>
                  <a:lnTo>
                    <a:pt x="3458" y="8131"/>
                  </a:lnTo>
                  <a:close/>
                  <a:moveTo>
                    <a:pt x="9228" y="10968"/>
                  </a:moveTo>
                  <a:lnTo>
                    <a:pt x="10385" y="12113"/>
                  </a:lnTo>
                  <a:lnTo>
                    <a:pt x="10385" y="14199"/>
                  </a:lnTo>
                  <a:lnTo>
                    <a:pt x="9228" y="14199"/>
                  </a:lnTo>
                  <a:lnTo>
                    <a:pt x="9228" y="10968"/>
                  </a:lnTo>
                  <a:close/>
                  <a:moveTo>
                    <a:pt x="5759" y="0"/>
                  </a:moveTo>
                  <a:lnTo>
                    <a:pt x="2302" y="6974"/>
                  </a:lnTo>
                  <a:lnTo>
                    <a:pt x="2302" y="6986"/>
                  </a:lnTo>
                  <a:lnTo>
                    <a:pt x="2302" y="9335"/>
                  </a:lnTo>
                  <a:lnTo>
                    <a:pt x="1" y="11636"/>
                  </a:lnTo>
                  <a:lnTo>
                    <a:pt x="1" y="15356"/>
                  </a:lnTo>
                  <a:lnTo>
                    <a:pt x="11529" y="15356"/>
                  </a:lnTo>
                  <a:lnTo>
                    <a:pt x="11529" y="11636"/>
                  </a:lnTo>
                  <a:lnTo>
                    <a:pt x="9228" y="9335"/>
                  </a:lnTo>
                  <a:lnTo>
                    <a:pt x="9228" y="6986"/>
                  </a:lnTo>
                  <a:lnTo>
                    <a:pt x="9228" y="6974"/>
                  </a:lnTo>
                  <a:lnTo>
                    <a:pt x="5759" y="0"/>
                  </a:lnTo>
                  <a:close/>
                </a:path>
              </a:pathLst>
            </a:custGeom>
            <a:solidFill>
              <a:srgbClr val="F93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205"/>
          <p:cNvGrpSpPr/>
          <p:nvPr/>
        </p:nvGrpSpPr>
        <p:grpSpPr>
          <a:xfrm>
            <a:off x="4352115" y="2829690"/>
            <a:ext cx="383663" cy="380057"/>
            <a:chOff x="4357300" y="3081925"/>
            <a:chExt cx="441550" cy="437400"/>
          </a:xfrm>
        </p:grpSpPr>
        <p:sp>
          <p:nvSpPr>
            <p:cNvPr id="3668" name="Google Shape;3668;p205"/>
            <p:cNvSpPr/>
            <p:nvPr/>
          </p:nvSpPr>
          <p:spPr>
            <a:xfrm>
              <a:off x="4578075" y="3145875"/>
              <a:ext cx="220775" cy="226675"/>
            </a:xfrm>
            <a:custGeom>
              <a:avLst/>
              <a:gdLst/>
              <a:ahLst/>
              <a:cxnLst/>
              <a:rect l="l" t="t" r="r" b="b"/>
              <a:pathLst>
                <a:path w="8831" h="9067" extrusionOk="0">
                  <a:moveTo>
                    <a:pt x="7710" y="1"/>
                  </a:moveTo>
                  <a:lnTo>
                    <a:pt x="6590" y="1121"/>
                  </a:lnTo>
                  <a:lnTo>
                    <a:pt x="7710" y="2241"/>
                  </a:lnTo>
                  <a:lnTo>
                    <a:pt x="8830" y="1121"/>
                  </a:lnTo>
                  <a:lnTo>
                    <a:pt x="7710" y="1"/>
                  </a:lnTo>
                  <a:close/>
                  <a:moveTo>
                    <a:pt x="3832" y="4292"/>
                  </a:moveTo>
                  <a:lnTo>
                    <a:pt x="1886" y="6225"/>
                  </a:lnTo>
                  <a:lnTo>
                    <a:pt x="1780" y="6202"/>
                  </a:lnTo>
                  <a:lnTo>
                    <a:pt x="1674" y="6178"/>
                  </a:lnTo>
                  <a:lnTo>
                    <a:pt x="1568" y="6166"/>
                  </a:lnTo>
                  <a:lnTo>
                    <a:pt x="1450" y="6155"/>
                  </a:lnTo>
                  <a:lnTo>
                    <a:pt x="1297" y="6166"/>
                  </a:lnTo>
                  <a:lnTo>
                    <a:pt x="1155" y="6190"/>
                  </a:lnTo>
                  <a:lnTo>
                    <a:pt x="1014" y="6225"/>
                  </a:lnTo>
                  <a:lnTo>
                    <a:pt x="884" y="6273"/>
                  </a:lnTo>
                  <a:lnTo>
                    <a:pt x="755" y="6332"/>
                  </a:lnTo>
                  <a:lnTo>
                    <a:pt x="637" y="6414"/>
                  </a:lnTo>
                  <a:lnTo>
                    <a:pt x="531" y="6497"/>
                  </a:lnTo>
                  <a:lnTo>
                    <a:pt x="424" y="6591"/>
                  </a:lnTo>
                  <a:lnTo>
                    <a:pt x="330" y="6685"/>
                  </a:lnTo>
                  <a:lnTo>
                    <a:pt x="248" y="6803"/>
                  </a:lnTo>
                  <a:lnTo>
                    <a:pt x="177" y="6921"/>
                  </a:lnTo>
                  <a:lnTo>
                    <a:pt x="106" y="7051"/>
                  </a:lnTo>
                  <a:lnTo>
                    <a:pt x="59" y="7180"/>
                  </a:lnTo>
                  <a:lnTo>
                    <a:pt x="24" y="7322"/>
                  </a:lnTo>
                  <a:lnTo>
                    <a:pt x="0" y="7463"/>
                  </a:lnTo>
                  <a:lnTo>
                    <a:pt x="0" y="7617"/>
                  </a:lnTo>
                  <a:lnTo>
                    <a:pt x="0" y="7758"/>
                  </a:lnTo>
                  <a:lnTo>
                    <a:pt x="24" y="7911"/>
                  </a:lnTo>
                  <a:lnTo>
                    <a:pt x="59" y="8041"/>
                  </a:lnTo>
                  <a:lnTo>
                    <a:pt x="106" y="8182"/>
                  </a:lnTo>
                  <a:lnTo>
                    <a:pt x="177" y="8312"/>
                  </a:lnTo>
                  <a:lnTo>
                    <a:pt x="248" y="8430"/>
                  </a:lnTo>
                  <a:lnTo>
                    <a:pt x="330" y="8536"/>
                  </a:lnTo>
                  <a:lnTo>
                    <a:pt x="424" y="8642"/>
                  </a:lnTo>
                  <a:lnTo>
                    <a:pt x="531" y="8736"/>
                  </a:lnTo>
                  <a:lnTo>
                    <a:pt x="637" y="8819"/>
                  </a:lnTo>
                  <a:lnTo>
                    <a:pt x="755" y="8890"/>
                  </a:lnTo>
                  <a:lnTo>
                    <a:pt x="884" y="8949"/>
                  </a:lnTo>
                  <a:lnTo>
                    <a:pt x="1014" y="8996"/>
                  </a:lnTo>
                  <a:lnTo>
                    <a:pt x="1155" y="9043"/>
                  </a:lnTo>
                  <a:lnTo>
                    <a:pt x="1297" y="9055"/>
                  </a:lnTo>
                  <a:lnTo>
                    <a:pt x="1450" y="9067"/>
                  </a:lnTo>
                  <a:lnTo>
                    <a:pt x="1603" y="9055"/>
                  </a:lnTo>
                  <a:lnTo>
                    <a:pt x="1745" y="9043"/>
                  </a:lnTo>
                  <a:lnTo>
                    <a:pt x="1886" y="8996"/>
                  </a:lnTo>
                  <a:lnTo>
                    <a:pt x="2016" y="8949"/>
                  </a:lnTo>
                  <a:lnTo>
                    <a:pt x="2146" y="8890"/>
                  </a:lnTo>
                  <a:lnTo>
                    <a:pt x="2264" y="8819"/>
                  </a:lnTo>
                  <a:lnTo>
                    <a:pt x="2370" y="8736"/>
                  </a:lnTo>
                  <a:lnTo>
                    <a:pt x="2476" y="8642"/>
                  </a:lnTo>
                  <a:lnTo>
                    <a:pt x="2570" y="8536"/>
                  </a:lnTo>
                  <a:lnTo>
                    <a:pt x="2653" y="8430"/>
                  </a:lnTo>
                  <a:lnTo>
                    <a:pt x="2723" y="8312"/>
                  </a:lnTo>
                  <a:lnTo>
                    <a:pt x="2794" y="8182"/>
                  </a:lnTo>
                  <a:lnTo>
                    <a:pt x="2841" y="8041"/>
                  </a:lnTo>
                  <a:lnTo>
                    <a:pt x="2877" y="7911"/>
                  </a:lnTo>
                  <a:lnTo>
                    <a:pt x="2900" y="7758"/>
                  </a:lnTo>
                  <a:lnTo>
                    <a:pt x="2900" y="7617"/>
                  </a:lnTo>
                  <a:lnTo>
                    <a:pt x="2900" y="7499"/>
                  </a:lnTo>
                  <a:lnTo>
                    <a:pt x="2888" y="7393"/>
                  </a:lnTo>
                  <a:lnTo>
                    <a:pt x="2865" y="7286"/>
                  </a:lnTo>
                  <a:lnTo>
                    <a:pt x="2841" y="7180"/>
                  </a:lnTo>
                  <a:lnTo>
                    <a:pt x="4775" y="5235"/>
                  </a:lnTo>
                  <a:lnTo>
                    <a:pt x="3832" y="4292"/>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05"/>
            <p:cNvSpPr/>
            <p:nvPr/>
          </p:nvSpPr>
          <p:spPr>
            <a:xfrm>
              <a:off x="4357300" y="3246675"/>
              <a:ext cx="181600" cy="181875"/>
            </a:xfrm>
            <a:custGeom>
              <a:avLst/>
              <a:gdLst/>
              <a:ahLst/>
              <a:cxnLst/>
              <a:rect l="l" t="t" r="r" b="b"/>
              <a:pathLst>
                <a:path w="7264" h="7275" extrusionOk="0">
                  <a:moveTo>
                    <a:pt x="1451" y="1"/>
                  </a:moveTo>
                  <a:lnTo>
                    <a:pt x="1451" y="1345"/>
                  </a:lnTo>
                  <a:lnTo>
                    <a:pt x="7263" y="1345"/>
                  </a:lnTo>
                  <a:lnTo>
                    <a:pt x="7263" y="1"/>
                  </a:lnTo>
                  <a:close/>
                  <a:moveTo>
                    <a:pt x="1" y="2971"/>
                  </a:moveTo>
                  <a:lnTo>
                    <a:pt x="1" y="4304"/>
                  </a:lnTo>
                  <a:lnTo>
                    <a:pt x="5813" y="4304"/>
                  </a:lnTo>
                  <a:lnTo>
                    <a:pt x="5813" y="2971"/>
                  </a:lnTo>
                  <a:close/>
                  <a:moveTo>
                    <a:pt x="1451" y="5931"/>
                  </a:moveTo>
                  <a:lnTo>
                    <a:pt x="1451" y="7275"/>
                  </a:lnTo>
                  <a:lnTo>
                    <a:pt x="7263" y="7275"/>
                  </a:lnTo>
                  <a:lnTo>
                    <a:pt x="7263" y="5931"/>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05"/>
            <p:cNvSpPr/>
            <p:nvPr/>
          </p:nvSpPr>
          <p:spPr>
            <a:xfrm>
              <a:off x="4478150" y="3081925"/>
              <a:ext cx="316575" cy="437400"/>
            </a:xfrm>
            <a:custGeom>
              <a:avLst/>
              <a:gdLst/>
              <a:ahLst/>
              <a:cxnLst/>
              <a:rect l="l" t="t" r="r" b="b"/>
              <a:pathLst>
                <a:path w="12663" h="17496" extrusionOk="0">
                  <a:moveTo>
                    <a:pt x="3879" y="0"/>
                  </a:moveTo>
                  <a:lnTo>
                    <a:pt x="3879" y="1899"/>
                  </a:lnTo>
                  <a:lnTo>
                    <a:pt x="6897" y="1899"/>
                  </a:lnTo>
                  <a:lnTo>
                    <a:pt x="6897" y="0"/>
                  </a:lnTo>
                  <a:close/>
                  <a:moveTo>
                    <a:pt x="5388" y="2960"/>
                  </a:moveTo>
                  <a:lnTo>
                    <a:pt x="4999" y="2971"/>
                  </a:lnTo>
                  <a:lnTo>
                    <a:pt x="4598" y="3007"/>
                  </a:lnTo>
                  <a:lnTo>
                    <a:pt x="4209" y="3054"/>
                  </a:lnTo>
                  <a:lnTo>
                    <a:pt x="3832" y="3125"/>
                  </a:lnTo>
                  <a:lnTo>
                    <a:pt x="3467" y="3219"/>
                  </a:lnTo>
                  <a:lnTo>
                    <a:pt x="3101" y="3337"/>
                  </a:lnTo>
                  <a:lnTo>
                    <a:pt x="2736" y="3466"/>
                  </a:lnTo>
                  <a:lnTo>
                    <a:pt x="2394" y="3608"/>
                  </a:lnTo>
                  <a:lnTo>
                    <a:pt x="2052" y="3773"/>
                  </a:lnTo>
                  <a:lnTo>
                    <a:pt x="1722" y="3962"/>
                  </a:lnTo>
                  <a:lnTo>
                    <a:pt x="1403" y="4150"/>
                  </a:lnTo>
                  <a:lnTo>
                    <a:pt x="1097" y="4362"/>
                  </a:lnTo>
                  <a:lnTo>
                    <a:pt x="802" y="4598"/>
                  </a:lnTo>
                  <a:lnTo>
                    <a:pt x="519" y="4834"/>
                  </a:lnTo>
                  <a:lnTo>
                    <a:pt x="260" y="5093"/>
                  </a:lnTo>
                  <a:lnTo>
                    <a:pt x="0" y="5365"/>
                  </a:lnTo>
                  <a:lnTo>
                    <a:pt x="1816" y="5365"/>
                  </a:lnTo>
                  <a:lnTo>
                    <a:pt x="2016" y="5235"/>
                  </a:lnTo>
                  <a:lnTo>
                    <a:pt x="2205" y="5105"/>
                  </a:lnTo>
                  <a:lnTo>
                    <a:pt x="2405" y="4987"/>
                  </a:lnTo>
                  <a:lnTo>
                    <a:pt x="2618" y="4869"/>
                  </a:lnTo>
                  <a:lnTo>
                    <a:pt x="2818" y="4763"/>
                  </a:lnTo>
                  <a:lnTo>
                    <a:pt x="3042" y="4669"/>
                  </a:lnTo>
                  <a:lnTo>
                    <a:pt x="3254" y="4586"/>
                  </a:lnTo>
                  <a:lnTo>
                    <a:pt x="3478" y="4504"/>
                  </a:lnTo>
                  <a:lnTo>
                    <a:pt x="3702" y="4433"/>
                  </a:lnTo>
                  <a:lnTo>
                    <a:pt x="3938" y="4362"/>
                  </a:lnTo>
                  <a:lnTo>
                    <a:pt x="4174" y="4315"/>
                  </a:lnTo>
                  <a:lnTo>
                    <a:pt x="4410" y="4268"/>
                  </a:lnTo>
                  <a:lnTo>
                    <a:pt x="4657" y="4233"/>
                  </a:lnTo>
                  <a:lnTo>
                    <a:pt x="4893" y="4209"/>
                  </a:lnTo>
                  <a:lnTo>
                    <a:pt x="5141" y="4197"/>
                  </a:lnTo>
                  <a:lnTo>
                    <a:pt x="5388" y="4186"/>
                  </a:lnTo>
                  <a:lnTo>
                    <a:pt x="5706" y="4197"/>
                  </a:lnTo>
                  <a:lnTo>
                    <a:pt x="6013" y="4221"/>
                  </a:lnTo>
                  <a:lnTo>
                    <a:pt x="6308" y="4256"/>
                  </a:lnTo>
                  <a:lnTo>
                    <a:pt x="6602" y="4315"/>
                  </a:lnTo>
                  <a:lnTo>
                    <a:pt x="6897" y="4386"/>
                  </a:lnTo>
                  <a:lnTo>
                    <a:pt x="7180" y="4457"/>
                  </a:lnTo>
                  <a:lnTo>
                    <a:pt x="7463" y="4563"/>
                  </a:lnTo>
                  <a:lnTo>
                    <a:pt x="7734" y="4669"/>
                  </a:lnTo>
                  <a:lnTo>
                    <a:pt x="8005" y="4787"/>
                  </a:lnTo>
                  <a:lnTo>
                    <a:pt x="8265" y="4917"/>
                  </a:lnTo>
                  <a:lnTo>
                    <a:pt x="8524" y="5070"/>
                  </a:lnTo>
                  <a:lnTo>
                    <a:pt x="8760" y="5223"/>
                  </a:lnTo>
                  <a:lnTo>
                    <a:pt x="9007" y="5388"/>
                  </a:lnTo>
                  <a:lnTo>
                    <a:pt x="9231" y="5577"/>
                  </a:lnTo>
                  <a:lnTo>
                    <a:pt x="9444" y="5765"/>
                  </a:lnTo>
                  <a:lnTo>
                    <a:pt x="9656" y="5966"/>
                  </a:lnTo>
                  <a:lnTo>
                    <a:pt x="9856" y="6166"/>
                  </a:lnTo>
                  <a:lnTo>
                    <a:pt x="10045" y="6390"/>
                  </a:lnTo>
                  <a:lnTo>
                    <a:pt x="10234" y="6614"/>
                  </a:lnTo>
                  <a:lnTo>
                    <a:pt x="10399" y="6850"/>
                  </a:lnTo>
                  <a:lnTo>
                    <a:pt x="10552" y="7098"/>
                  </a:lnTo>
                  <a:lnTo>
                    <a:pt x="10693" y="7357"/>
                  </a:lnTo>
                  <a:lnTo>
                    <a:pt x="10835" y="7616"/>
                  </a:lnTo>
                  <a:lnTo>
                    <a:pt x="10953" y="7876"/>
                  </a:lnTo>
                  <a:lnTo>
                    <a:pt x="11059" y="8159"/>
                  </a:lnTo>
                  <a:lnTo>
                    <a:pt x="11153" y="8430"/>
                  </a:lnTo>
                  <a:lnTo>
                    <a:pt x="11236" y="8724"/>
                  </a:lnTo>
                  <a:lnTo>
                    <a:pt x="11306" y="9007"/>
                  </a:lnTo>
                  <a:lnTo>
                    <a:pt x="11354" y="9314"/>
                  </a:lnTo>
                  <a:lnTo>
                    <a:pt x="11401" y="9609"/>
                  </a:lnTo>
                  <a:lnTo>
                    <a:pt x="11424" y="9915"/>
                  </a:lnTo>
                  <a:lnTo>
                    <a:pt x="11424" y="10222"/>
                  </a:lnTo>
                  <a:lnTo>
                    <a:pt x="11424" y="10540"/>
                  </a:lnTo>
                  <a:lnTo>
                    <a:pt x="11401" y="10847"/>
                  </a:lnTo>
                  <a:lnTo>
                    <a:pt x="11354" y="11141"/>
                  </a:lnTo>
                  <a:lnTo>
                    <a:pt x="11306" y="11448"/>
                  </a:lnTo>
                  <a:lnTo>
                    <a:pt x="11236" y="11731"/>
                  </a:lnTo>
                  <a:lnTo>
                    <a:pt x="11153" y="12025"/>
                  </a:lnTo>
                  <a:lnTo>
                    <a:pt x="11059" y="12297"/>
                  </a:lnTo>
                  <a:lnTo>
                    <a:pt x="10953" y="12580"/>
                  </a:lnTo>
                  <a:lnTo>
                    <a:pt x="10835" y="12839"/>
                  </a:lnTo>
                  <a:lnTo>
                    <a:pt x="10693" y="13098"/>
                  </a:lnTo>
                  <a:lnTo>
                    <a:pt x="10552" y="13358"/>
                  </a:lnTo>
                  <a:lnTo>
                    <a:pt x="10399" y="13605"/>
                  </a:lnTo>
                  <a:lnTo>
                    <a:pt x="10234" y="13841"/>
                  </a:lnTo>
                  <a:lnTo>
                    <a:pt x="10045" y="14065"/>
                  </a:lnTo>
                  <a:lnTo>
                    <a:pt x="9856" y="14289"/>
                  </a:lnTo>
                  <a:lnTo>
                    <a:pt x="9656" y="14489"/>
                  </a:lnTo>
                  <a:lnTo>
                    <a:pt x="9444" y="14690"/>
                  </a:lnTo>
                  <a:lnTo>
                    <a:pt x="9231" y="14878"/>
                  </a:lnTo>
                  <a:lnTo>
                    <a:pt x="9007" y="15067"/>
                  </a:lnTo>
                  <a:lnTo>
                    <a:pt x="8760" y="15232"/>
                  </a:lnTo>
                  <a:lnTo>
                    <a:pt x="8524" y="15385"/>
                  </a:lnTo>
                  <a:lnTo>
                    <a:pt x="8265" y="15539"/>
                  </a:lnTo>
                  <a:lnTo>
                    <a:pt x="8005" y="15668"/>
                  </a:lnTo>
                  <a:lnTo>
                    <a:pt x="7734" y="15786"/>
                  </a:lnTo>
                  <a:lnTo>
                    <a:pt x="7463" y="15892"/>
                  </a:lnTo>
                  <a:lnTo>
                    <a:pt x="7180" y="15987"/>
                  </a:lnTo>
                  <a:lnTo>
                    <a:pt x="6897" y="16069"/>
                  </a:lnTo>
                  <a:lnTo>
                    <a:pt x="6602" y="16140"/>
                  </a:lnTo>
                  <a:lnTo>
                    <a:pt x="6308" y="16199"/>
                  </a:lnTo>
                  <a:lnTo>
                    <a:pt x="6013" y="16234"/>
                  </a:lnTo>
                  <a:lnTo>
                    <a:pt x="5706" y="16258"/>
                  </a:lnTo>
                  <a:lnTo>
                    <a:pt x="5388" y="16270"/>
                  </a:lnTo>
                  <a:lnTo>
                    <a:pt x="5164" y="16258"/>
                  </a:lnTo>
                  <a:lnTo>
                    <a:pt x="4952" y="16246"/>
                  </a:lnTo>
                  <a:lnTo>
                    <a:pt x="4728" y="16222"/>
                  </a:lnTo>
                  <a:lnTo>
                    <a:pt x="4516" y="16199"/>
                  </a:lnTo>
                  <a:lnTo>
                    <a:pt x="4304" y="16163"/>
                  </a:lnTo>
                  <a:lnTo>
                    <a:pt x="4091" y="16116"/>
                  </a:lnTo>
                  <a:lnTo>
                    <a:pt x="3879" y="16069"/>
                  </a:lnTo>
                  <a:lnTo>
                    <a:pt x="3679" y="16010"/>
                  </a:lnTo>
                  <a:lnTo>
                    <a:pt x="3467" y="15951"/>
                  </a:lnTo>
                  <a:lnTo>
                    <a:pt x="3266" y="15880"/>
                  </a:lnTo>
                  <a:lnTo>
                    <a:pt x="3077" y="15798"/>
                  </a:lnTo>
                  <a:lnTo>
                    <a:pt x="2877" y="15715"/>
                  </a:lnTo>
                  <a:lnTo>
                    <a:pt x="2688" y="15621"/>
                  </a:lnTo>
                  <a:lnTo>
                    <a:pt x="2512" y="15527"/>
                  </a:lnTo>
                  <a:lnTo>
                    <a:pt x="2323" y="15421"/>
                  </a:lnTo>
                  <a:lnTo>
                    <a:pt x="2146" y="15315"/>
                  </a:lnTo>
                  <a:lnTo>
                    <a:pt x="213" y="15315"/>
                  </a:lnTo>
                  <a:lnTo>
                    <a:pt x="460" y="15562"/>
                  </a:lnTo>
                  <a:lnTo>
                    <a:pt x="731" y="15798"/>
                  </a:lnTo>
                  <a:lnTo>
                    <a:pt x="1003" y="16010"/>
                  </a:lnTo>
                  <a:lnTo>
                    <a:pt x="1285" y="16222"/>
                  </a:lnTo>
                  <a:lnTo>
                    <a:pt x="1592" y="16411"/>
                  </a:lnTo>
                  <a:lnTo>
                    <a:pt x="1899" y="16600"/>
                  </a:lnTo>
                  <a:lnTo>
                    <a:pt x="2205" y="16753"/>
                  </a:lnTo>
                  <a:lnTo>
                    <a:pt x="2535" y="16906"/>
                  </a:lnTo>
                  <a:lnTo>
                    <a:pt x="2865" y="17036"/>
                  </a:lnTo>
                  <a:lnTo>
                    <a:pt x="3207" y="17154"/>
                  </a:lnTo>
                  <a:lnTo>
                    <a:pt x="3561" y="17260"/>
                  </a:lnTo>
                  <a:lnTo>
                    <a:pt x="3915" y="17342"/>
                  </a:lnTo>
                  <a:lnTo>
                    <a:pt x="4268" y="17413"/>
                  </a:lnTo>
                  <a:lnTo>
                    <a:pt x="4645" y="17460"/>
                  </a:lnTo>
                  <a:lnTo>
                    <a:pt x="5011" y="17484"/>
                  </a:lnTo>
                  <a:lnTo>
                    <a:pt x="5388" y="17496"/>
                  </a:lnTo>
                  <a:lnTo>
                    <a:pt x="5765" y="17484"/>
                  </a:lnTo>
                  <a:lnTo>
                    <a:pt x="6131" y="17460"/>
                  </a:lnTo>
                  <a:lnTo>
                    <a:pt x="6496" y="17413"/>
                  </a:lnTo>
                  <a:lnTo>
                    <a:pt x="6850" y="17342"/>
                  </a:lnTo>
                  <a:lnTo>
                    <a:pt x="7204" y="17260"/>
                  </a:lnTo>
                  <a:lnTo>
                    <a:pt x="7546" y="17166"/>
                  </a:lnTo>
                  <a:lnTo>
                    <a:pt x="7888" y="17048"/>
                  </a:lnTo>
                  <a:lnTo>
                    <a:pt x="8218" y="16918"/>
                  </a:lnTo>
                  <a:lnTo>
                    <a:pt x="8536" y="16776"/>
                  </a:lnTo>
                  <a:lnTo>
                    <a:pt x="8854" y="16611"/>
                  </a:lnTo>
                  <a:lnTo>
                    <a:pt x="9161" y="16435"/>
                  </a:lnTo>
                  <a:lnTo>
                    <a:pt x="9455" y="16246"/>
                  </a:lnTo>
                  <a:lnTo>
                    <a:pt x="9738" y="16046"/>
                  </a:lnTo>
                  <a:lnTo>
                    <a:pt x="10010" y="15833"/>
                  </a:lnTo>
                  <a:lnTo>
                    <a:pt x="10281" y="15609"/>
                  </a:lnTo>
                  <a:lnTo>
                    <a:pt x="10528" y="15362"/>
                  </a:lnTo>
                  <a:lnTo>
                    <a:pt x="10764" y="15114"/>
                  </a:lnTo>
                  <a:lnTo>
                    <a:pt x="11000" y="14843"/>
                  </a:lnTo>
                  <a:lnTo>
                    <a:pt x="11212" y="14572"/>
                  </a:lnTo>
                  <a:lnTo>
                    <a:pt x="11413" y="14289"/>
                  </a:lnTo>
                  <a:lnTo>
                    <a:pt x="11601" y="13994"/>
                  </a:lnTo>
                  <a:lnTo>
                    <a:pt x="11778" y="13688"/>
                  </a:lnTo>
                  <a:lnTo>
                    <a:pt x="11943" y="13369"/>
                  </a:lnTo>
                  <a:lnTo>
                    <a:pt x="12085" y="13051"/>
                  </a:lnTo>
                  <a:lnTo>
                    <a:pt x="12214" y="12721"/>
                  </a:lnTo>
                  <a:lnTo>
                    <a:pt x="12332" y="12391"/>
                  </a:lnTo>
                  <a:lnTo>
                    <a:pt x="12426" y="12037"/>
                  </a:lnTo>
                  <a:lnTo>
                    <a:pt x="12509" y="11695"/>
                  </a:lnTo>
                  <a:lnTo>
                    <a:pt x="12580" y="11330"/>
                  </a:lnTo>
                  <a:lnTo>
                    <a:pt x="12627" y="10964"/>
                  </a:lnTo>
                  <a:lnTo>
                    <a:pt x="12650" y="10599"/>
                  </a:lnTo>
                  <a:lnTo>
                    <a:pt x="12662" y="10222"/>
                  </a:lnTo>
                  <a:lnTo>
                    <a:pt x="12650" y="9856"/>
                  </a:lnTo>
                  <a:lnTo>
                    <a:pt x="12627" y="9491"/>
                  </a:lnTo>
                  <a:lnTo>
                    <a:pt x="12580" y="9125"/>
                  </a:lnTo>
                  <a:lnTo>
                    <a:pt x="12509" y="8760"/>
                  </a:lnTo>
                  <a:lnTo>
                    <a:pt x="12426" y="8418"/>
                  </a:lnTo>
                  <a:lnTo>
                    <a:pt x="12332" y="8064"/>
                  </a:lnTo>
                  <a:lnTo>
                    <a:pt x="12214" y="7734"/>
                  </a:lnTo>
                  <a:lnTo>
                    <a:pt x="12085" y="7404"/>
                  </a:lnTo>
                  <a:lnTo>
                    <a:pt x="11943" y="7086"/>
                  </a:lnTo>
                  <a:lnTo>
                    <a:pt x="11778" y="6767"/>
                  </a:lnTo>
                  <a:lnTo>
                    <a:pt x="11601" y="6461"/>
                  </a:lnTo>
                  <a:lnTo>
                    <a:pt x="11413" y="6166"/>
                  </a:lnTo>
                  <a:lnTo>
                    <a:pt x="11212" y="5883"/>
                  </a:lnTo>
                  <a:lnTo>
                    <a:pt x="11000" y="5612"/>
                  </a:lnTo>
                  <a:lnTo>
                    <a:pt x="10764" y="5341"/>
                  </a:lnTo>
                  <a:lnTo>
                    <a:pt x="10528" y="5093"/>
                  </a:lnTo>
                  <a:lnTo>
                    <a:pt x="10281" y="4846"/>
                  </a:lnTo>
                  <a:lnTo>
                    <a:pt x="10010" y="4622"/>
                  </a:lnTo>
                  <a:lnTo>
                    <a:pt x="9738" y="4410"/>
                  </a:lnTo>
                  <a:lnTo>
                    <a:pt x="9455" y="4209"/>
                  </a:lnTo>
                  <a:lnTo>
                    <a:pt x="9161" y="4009"/>
                  </a:lnTo>
                  <a:lnTo>
                    <a:pt x="8854" y="3844"/>
                  </a:lnTo>
                  <a:lnTo>
                    <a:pt x="8536" y="3679"/>
                  </a:lnTo>
                  <a:lnTo>
                    <a:pt x="8218" y="3537"/>
                  </a:lnTo>
                  <a:lnTo>
                    <a:pt x="7888" y="3408"/>
                  </a:lnTo>
                  <a:lnTo>
                    <a:pt x="7546" y="3290"/>
                  </a:lnTo>
                  <a:lnTo>
                    <a:pt x="7204" y="3195"/>
                  </a:lnTo>
                  <a:lnTo>
                    <a:pt x="6850" y="3113"/>
                  </a:lnTo>
                  <a:lnTo>
                    <a:pt x="6496" y="3042"/>
                  </a:lnTo>
                  <a:lnTo>
                    <a:pt x="6131" y="2995"/>
                  </a:lnTo>
                  <a:lnTo>
                    <a:pt x="5765" y="2971"/>
                  </a:lnTo>
                  <a:lnTo>
                    <a:pt x="5388" y="2960"/>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205"/>
          <p:cNvGrpSpPr/>
          <p:nvPr/>
        </p:nvGrpSpPr>
        <p:grpSpPr>
          <a:xfrm>
            <a:off x="6933175" y="2819807"/>
            <a:ext cx="334912" cy="399822"/>
            <a:chOff x="4994975" y="3271225"/>
            <a:chExt cx="430700" cy="514175"/>
          </a:xfrm>
        </p:grpSpPr>
        <p:sp>
          <p:nvSpPr>
            <p:cNvPr id="3672" name="Google Shape;3672;p205"/>
            <p:cNvSpPr/>
            <p:nvPr/>
          </p:nvSpPr>
          <p:spPr>
            <a:xfrm>
              <a:off x="4994975" y="3462225"/>
              <a:ext cx="430700" cy="323175"/>
            </a:xfrm>
            <a:custGeom>
              <a:avLst/>
              <a:gdLst/>
              <a:ahLst/>
              <a:cxnLst/>
              <a:rect l="l" t="t" r="r" b="b"/>
              <a:pathLst>
                <a:path w="17228" h="12927" extrusionOk="0">
                  <a:moveTo>
                    <a:pt x="10683" y="1501"/>
                  </a:moveTo>
                  <a:lnTo>
                    <a:pt x="12373" y="5476"/>
                  </a:lnTo>
                  <a:lnTo>
                    <a:pt x="12184" y="5693"/>
                  </a:lnTo>
                  <a:lnTo>
                    <a:pt x="10818" y="4327"/>
                  </a:lnTo>
                  <a:lnTo>
                    <a:pt x="9412" y="5733"/>
                  </a:lnTo>
                  <a:lnTo>
                    <a:pt x="9033" y="5368"/>
                  </a:lnTo>
                  <a:lnTo>
                    <a:pt x="10683" y="1501"/>
                  </a:lnTo>
                  <a:close/>
                  <a:moveTo>
                    <a:pt x="4922" y="5314"/>
                  </a:moveTo>
                  <a:lnTo>
                    <a:pt x="6126" y="8167"/>
                  </a:lnTo>
                  <a:lnTo>
                    <a:pt x="6180" y="8140"/>
                  </a:lnTo>
                  <a:lnTo>
                    <a:pt x="4801" y="11385"/>
                  </a:lnTo>
                  <a:lnTo>
                    <a:pt x="2340" y="11385"/>
                  </a:lnTo>
                  <a:lnTo>
                    <a:pt x="4922" y="5314"/>
                  </a:lnTo>
                  <a:close/>
                  <a:moveTo>
                    <a:pt x="10818" y="6504"/>
                  </a:moveTo>
                  <a:lnTo>
                    <a:pt x="12278" y="7951"/>
                  </a:lnTo>
                  <a:lnTo>
                    <a:pt x="13049" y="7045"/>
                  </a:lnTo>
                  <a:lnTo>
                    <a:pt x="14901" y="11385"/>
                  </a:lnTo>
                  <a:lnTo>
                    <a:pt x="6477" y="11385"/>
                  </a:lnTo>
                  <a:lnTo>
                    <a:pt x="8384" y="6896"/>
                  </a:lnTo>
                  <a:lnTo>
                    <a:pt x="9412" y="7910"/>
                  </a:lnTo>
                  <a:lnTo>
                    <a:pt x="10818" y="6504"/>
                  </a:lnTo>
                  <a:close/>
                  <a:moveTo>
                    <a:pt x="9682" y="0"/>
                  </a:moveTo>
                  <a:lnTo>
                    <a:pt x="9033" y="1515"/>
                  </a:lnTo>
                  <a:lnTo>
                    <a:pt x="6991" y="6247"/>
                  </a:lnTo>
                  <a:lnTo>
                    <a:pt x="4922" y="1393"/>
                  </a:lnTo>
                  <a:lnTo>
                    <a:pt x="1" y="12927"/>
                  </a:lnTo>
                  <a:lnTo>
                    <a:pt x="17227" y="12927"/>
                  </a:lnTo>
                  <a:lnTo>
                    <a:pt x="12359" y="1515"/>
                  </a:lnTo>
                  <a:lnTo>
                    <a:pt x="11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05"/>
            <p:cNvSpPr/>
            <p:nvPr/>
          </p:nvSpPr>
          <p:spPr>
            <a:xfrm>
              <a:off x="5195775" y="3271225"/>
              <a:ext cx="132525" cy="181900"/>
            </a:xfrm>
            <a:custGeom>
              <a:avLst/>
              <a:gdLst/>
              <a:ahLst/>
              <a:cxnLst/>
              <a:rect l="l" t="t" r="r" b="b"/>
              <a:pathLst>
                <a:path w="5301" h="7276" extrusionOk="0">
                  <a:moveTo>
                    <a:pt x="2651" y="1"/>
                  </a:moveTo>
                  <a:lnTo>
                    <a:pt x="2502" y="28"/>
                  </a:lnTo>
                  <a:lnTo>
                    <a:pt x="2367" y="68"/>
                  </a:lnTo>
                  <a:lnTo>
                    <a:pt x="2231" y="136"/>
                  </a:lnTo>
                  <a:lnTo>
                    <a:pt x="2123" y="231"/>
                  </a:lnTo>
                  <a:lnTo>
                    <a:pt x="2029" y="339"/>
                  </a:lnTo>
                  <a:lnTo>
                    <a:pt x="1961" y="460"/>
                  </a:lnTo>
                  <a:lnTo>
                    <a:pt x="1920" y="609"/>
                  </a:lnTo>
                  <a:lnTo>
                    <a:pt x="1907" y="758"/>
                  </a:lnTo>
                  <a:lnTo>
                    <a:pt x="1920" y="907"/>
                  </a:lnTo>
                  <a:lnTo>
                    <a:pt x="1961" y="1055"/>
                  </a:lnTo>
                  <a:lnTo>
                    <a:pt x="2029" y="1177"/>
                  </a:lnTo>
                  <a:lnTo>
                    <a:pt x="2123" y="1285"/>
                  </a:lnTo>
                  <a:lnTo>
                    <a:pt x="2231" y="1380"/>
                  </a:lnTo>
                  <a:lnTo>
                    <a:pt x="2367" y="1447"/>
                  </a:lnTo>
                  <a:lnTo>
                    <a:pt x="2502" y="1488"/>
                  </a:lnTo>
                  <a:lnTo>
                    <a:pt x="2651" y="1502"/>
                  </a:lnTo>
                  <a:lnTo>
                    <a:pt x="2799" y="1488"/>
                  </a:lnTo>
                  <a:lnTo>
                    <a:pt x="2948" y="1447"/>
                  </a:lnTo>
                  <a:lnTo>
                    <a:pt x="3070" y="1380"/>
                  </a:lnTo>
                  <a:lnTo>
                    <a:pt x="3178" y="1285"/>
                  </a:lnTo>
                  <a:lnTo>
                    <a:pt x="3273" y="1177"/>
                  </a:lnTo>
                  <a:lnTo>
                    <a:pt x="3340" y="1055"/>
                  </a:lnTo>
                  <a:lnTo>
                    <a:pt x="3394" y="907"/>
                  </a:lnTo>
                  <a:lnTo>
                    <a:pt x="3408" y="758"/>
                  </a:lnTo>
                  <a:lnTo>
                    <a:pt x="3394" y="609"/>
                  </a:lnTo>
                  <a:lnTo>
                    <a:pt x="3340" y="460"/>
                  </a:lnTo>
                  <a:lnTo>
                    <a:pt x="3273" y="339"/>
                  </a:lnTo>
                  <a:lnTo>
                    <a:pt x="3178" y="231"/>
                  </a:lnTo>
                  <a:lnTo>
                    <a:pt x="3070" y="136"/>
                  </a:lnTo>
                  <a:lnTo>
                    <a:pt x="2948" y="68"/>
                  </a:lnTo>
                  <a:lnTo>
                    <a:pt x="2799" y="28"/>
                  </a:lnTo>
                  <a:lnTo>
                    <a:pt x="2651" y="1"/>
                  </a:lnTo>
                  <a:close/>
                  <a:moveTo>
                    <a:pt x="325" y="893"/>
                  </a:moveTo>
                  <a:lnTo>
                    <a:pt x="0" y="1474"/>
                  </a:lnTo>
                  <a:lnTo>
                    <a:pt x="1718" y="2394"/>
                  </a:lnTo>
                  <a:lnTo>
                    <a:pt x="1718" y="7275"/>
                  </a:lnTo>
                  <a:lnTo>
                    <a:pt x="2542" y="7275"/>
                  </a:lnTo>
                  <a:lnTo>
                    <a:pt x="2542" y="4192"/>
                  </a:lnTo>
                  <a:lnTo>
                    <a:pt x="2759" y="4192"/>
                  </a:lnTo>
                  <a:lnTo>
                    <a:pt x="2759" y="7275"/>
                  </a:lnTo>
                  <a:lnTo>
                    <a:pt x="3597" y="7275"/>
                  </a:lnTo>
                  <a:lnTo>
                    <a:pt x="3597" y="2394"/>
                  </a:lnTo>
                  <a:lnTo>
                    <a:pt x="5301" y="1474"/>
                  </a:lnTo>
                  <a:lnTo>
                    <a:pt x="4976" y="893"/>
                  </a:lnTo>
                  <a:lnTo>
                    <a:pt x="3381" y="1718"/>
                  </a:lnTo>
                  <a:lnTo>
                    <a:pt x="1920" y="1718"/>
                  </a:lnTo>
                  <a:lnTo>
                    <a:pt x="325" y="89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205"/>
          <p:cNvGrpSpPr/>
          <p:nvPr/>
        </p:nvGrpSpPr>
        <p:grpSpPr>
          <a:xfrm>
            <a:off x="1817461" y="2852292"/>
            <a:ext cx="334878" cy="334853"/>
            <a:chOff x="5655100" y="1606925"/>
            <a:chExt cx="330450" cy="330425"/>
          </a:xfrm>
        </p:grpSpPr>
        <p:sp>
          <p:nvSpPr>
            <p:cNvPr id="3675" name="Google Shape;3675;p205"/>
            <p:cNvSpPr/>
            <p:nvPr/>
          </p:nvSpPr>
          <p:spPr>
            <a:xfrm>
              <a:off x="5655100" y="1606925"/>
              <a:ext cx="330450" cy="330425"/>
            </a:xfrm>
            <a:custGeom>
              <a:avLst/>
              <a:gdLst/>
              <a:ahLst/>
              <a:cxnLst/>
              <a:rect l="l" t="t" r="r" b="b"/>
              <a:pathLst>
                <a:path w="13218" h="13217" extrusionOk="0">
                  <a:moveTo>
                    <a:pt x="5862" y="1003"/>
                  </a:moveTo>
                  <a:lnTo>
                    <a:pt x="6098" y="1023"/>
                  </a:lnTo>
                  <a:lnTo>
                    <a:pt x="6324" y="1052"/>
                  </a:lnTo>
                  <a:lnTo>
                    <a:pt x="6550" y="1092"/>
                  </a:lnTo>
                  <a:lnTo>
                    <a:pt x="6776" y="1141"/>
                  </a:lnTo>
                  <a:lnTo>
                    <a:pt x="7002" y="1210"/>
                  </a:lnTo>
                  <a:lnTo>
                    <a:pt x="7209" y="1278"/>
                  </a:lnTo>
                  <a:lnTo>
                    <a:pt x="7425" y="1367"/>
                  </a:lnTo>
                  <a:lnTo>
                    <a:pt x="7632" y="1455"/>
                  </a:lnTo>
                  <a:lnTo>
                    <a:pt x="7828" y="1554"/>
                  </a:lnTo>
                  <a:lnTo>
                    <a:pt x="8025" y="1672"/>
                  </a:lnTo>
                  <a:lnTo>
                    <a:pt x="8212" y="1790"/>
                  </a:lnTo>
                  <a:lnTo>
                    <a:pt x="8389" y="1918"/>
                  </a:lnTo>
                  <a:lnTo>
                    <a:pt x="8566" y="2055"/>
                  </a:lnTo>
                  <a:lnTo>
                    <a:pt x="8733" y="2203"/>
                  </a:lnTo>
                  <a:lnTo>
                    <a:pt x="8890" y="2350"/>
                  </a:lnTo>
                  <a:lnTo>
                    <a:pt x="9048" y="2517"/>
                  </a:lnTo>
                  <a:lnTo>
                    <a:pt x="9195" y="2685"/>
                  </a:lnTo>
                  <a:lnTo>
                    <a:pt x="9333" y="2862"/>
                  </a:lnTo>
                  <a:lnTo>
                    <a:pt x="9461" y="3039"/>
                  </a:lnTo>
                  <a:lnTo>
                    <a:pt x="9579" y="3225"/>
                  </a:lnTo>
                  <a:lnTo>
                    <a:pt x="9687" y="3422"/>
                  </a:lnTo>
                  <a:lnTo>
                    <a:pt x="9795" y="3619"/>
                  </a:lnTo>
                  <a:lnTo>
                    <a:pt x="9884" y="3825"/>
                  </a:lnTo>
                  <a:lnTo>
                    <a:pt x="9972" y="4032"/>
                  </a:lnTo>
                  <a:lnTo>
                    <a:pt x="10041" y="4248"/>
                  </a:lnTo>
                  <a:lnTo>
                    <a:pt x="10100" y="4464"/>
                  </a:lnTo>
                  <a:lnTo>
                    <a:pt x="10159" y="4691"/>
                  </a:lnTo>
                  <a:lnTo>
                    <a:pt x="10198" y="4917"/>
                  </a:lnTo>
                  <a:lnTo>
                    <a:pt x="10228" y="5153"/>
                  </a:lnTo>
                  <a:lnTo>
                    <a:pt x="10247" y="5389"/>
                  </a:lnTo>
                  <a:lnTo>
                    <a:pt x="10247" y="5625"/>
                  </a:lnTo>
                  <a:lnTo>
                    <a:pt x="10247" y="5861"/>
                  </a:lnTo>
                  <a:lnTo>
                    <a:pt x="10228" y="6097"/>
                  </a:lnTo>
                  <a:lnTo>
                    <a:pt x="10198" y="6333"/>
                  </a:lnTo>
                  <a:lnTo>
                    <a:pt x="10159" y="6559"/>
                  </a:lnTo>
                  <a:lnTo>
                    <a:pt x="10100" y="6785"/>
                  </a:lnTo>
                  <a:lnTo>
                    <a:pt x="10041" y="7001"/>
                  </a:lnTo>
                  <a:lnTo>
                    <a:pt x="9972" y="7218"/>
                  </a:lnTo>
                  <a:lnTo>
                    <a:pt x="9884" y="7424"/>
                  </a:lnTo>
                  <a:lnTo>
                    <a:pt x="9795" y="7631"/>
                  </a:lnTo>
                  <a:lnTo>
                    <a:pt x="9687" y="7827"/>
                  </a:lnTo>
                  <a:lnTo>
                    <a:pt x="9579" y="8024"/>
                  </a:lnTo>
                  <a:lnTo>
                    <a:pt x="9461" y="8211"/>
                  </a:lnTo>
                  <a:lnTo>
                    <a:pt x="9333" y="8398"/>
                  </a:lnTo>
                  <a:lnTo>
                    <a:pt x="9195" y="8565"/>
                  </a:lnTo>
                  <a:lnTo>
                    <a:pt x="9048" y="8732"/>
                  </a:lnTo>
                  <a:lnTo>
                    <a:pt x="8890" y="8899"/>
                  </a:lnTo>
                  <a:lnTo>
                    <a:pt x="8733" y="9047"/>
                  </a:lnTo>
                  <a:lnTo>
                    <a:pt x="8566" y="9194"/>
                  </a:lnTo>
                  <a:lnTo>
                    <a:pt x="8389" y="9332"/>
                  </a:lnTo>
                  <a:lnTo>
                    <a:pt x="8212" y="9460"/>
                  </a:lnTo>
                  <a:lnTo>
                    <a:pt x="8025" y="9578"/>
                  </a:lnTo>
                  <a:lnTo>
                    <a:pt x="7828" y="9696"/>
                  </a:lnTo>
                  <a:lnTo>
                    <a:pt x="7632" y="9794"/>
                  </a:lnTo>
                  <a:lnTo>
                    <a:pt x="7425" y="9892"/>
                  </a:lnTo>
                  <a:lnTo>
                    <a:pt x="7209" y="9971"/>
                  </a:lnTo>
                  <a:lnTo>
                    <a:pt x="7002" y="10040"/>
                  </a:lnTo>
                  <a:lnTo>
                    <a:pt x="6776" y="10109"/>
                  </a:lnTo>
                  <a:lnTo>
                    <a:pt x="6550" y="10158"/>
                  </a:lnTo>
                  <a:lnTo>
                    <a:pt x="6324" y="10197"/>
                  </a:lnTo>
                  <a:lnTo>
                    <a:pt x="6098" y="10227"/>
                  </a:lnTo>
                  <a:lnTo>
                    <a:pt x="5862" y="10246"/>
                  </a:lnTo>
                  <a:lnTo>
                    <a:pt x="5626" y="10256"/>
                  </a:lnTo>
                  <a:lnTo>
                    <a:pt x="5380" y="10246"/>
                  </a:lnTo>
                  <a:lnTo>
                    <a:pt x="5154" y="10227"/>
                  </a:lnTo>
                  <a:lnTo>
                    <a:pt x="4918" y="10197"/>
                  </a:lnTo>
                  <a:lnTo>
                    <a:pt x="4691" y="10158"/>
                  </a:lnTo>
                  <a:lnTo>
                    <a:pt x="4465" y="10109"/>
                  </a:lnTo>
                  <a:lnTo>
                    <a:pt x="4249" y="10040"/>
                  </a:lnTo>
                  <a:lnTo>
                    <a:pt x="4033" y="9971"/>
                  </a:lnTo>
                  <a:lnTo>
                    <a:pt x="3826" y="9892"/>
                  </a:lnTo>
                  <a:lnTo>
                    <a:pt x="3620" y="9794"/>
                  </a:lnTo>
                  <a:lnTo>
                    <a:pt x="3413" y="9696"/>
                  </a:lnTo>
                  <a:lnTo>
                    <a:pt x="3226" y="9578"/>
                  </a:lnTo>
                  <a:lnTo>
                    <a:pt x="3039" y="9460"/>
                  </a:lnTo>
                  <a:lnTo>
                    <a:pt x="2853" y="9332"/>
                  </a:lnTo>
                  <a:lnTo>
                    <a:pt x="2676" y="9194"/>
                  </a:lnTo>
                  <a:lnTo>
                    <a:pt x="2508" y="9047"/>
                  </a:lnTo>
                  <a:lnTo>
                    <a:pt x="2351" y="8899"/>
                  </a:lnTo>
                  <a:lnTo>
                    <a:pt x="2194" y="8732"/>
                  </a:lnTo>
                  <a:lnTo>
                    <a:pt x="2056" y="8565"/>
                  </a:lnTo>
                  <a:lnTo>
                    <a:pt x="1918" y="8398"/>
                  </a:lnTo>
                  <a:lnTo>
                    <a:pt x="1791" y="8211"/>
                  </a:lnTo>
                  <a:lnTo>
                    <a:pt x="1663" y="8024"/>
                  </a:lnTo>
                  <a:lnTo>
                    <a:pt x="1555" y="7827"/>
                  </a:lnTo>
                  <a:lnTo>
                    <a:pt x="1456" y="7631"/>
                  </a:lnTo>
                  <a:lnTo>
                    <a:pt x="1358" y="7424"/>
                  </a:lnTo>
                  <a:lnTo>
                    <a:pt x="1279" y="7218"/>
                  </a:lnTo>
                  <a:lnTo>
                    <a:pt x="1201" y="7001"/>
                  </a:lnTo>
                  <a:lnTo>
                    <a:pt x="1142" y="6785"/>
                  </a:lnTo>
                  <a:lnTo>
                    <a:pt x="1092" y="6559"/>
                  </a:lnTo>
                  <a:lnTo>
                    <a:pt x="1053" y="6333"/>
                  </a:lnTo>
                  <a:lnTo>
                    <a:pt x="1024" y="6097"/>
                  </a:lnTo>
                  <a:lnTo>
                    <a:pt x="1004" y="5861"/>
                  </a:lnTo>
                  <a:lnTo>
                    <a:pt x="994" y="5625"/>
                  </a:lnTo>
                  <a:lnTo>
                    <a:pt x="1004" y="5389"/>
                  </a:lnTo>
                  <a:lnTo>
                    <a:pt x="1024" y="5153"/>
                  </a:lnTo>
                  <a:lnTo>
                    <a:pt x="1053" y="4917"/>
                  </a:lnTo>
                  <a:lnTo>
                    <a:pt x="1092" y="4691"/>
                  </a:lnTo>
                  <a:lnTo>
                    <a:pt x="1142" y="4464"/>
                  </a:lnTo>
                  <a:lnTo>
                    <a:pt x="1201" y="4248"/>
                  </a:lnTo>
                  <a:lnTo>
                    <a:pt x="1279" y="4032"/>
                  </a:lnTo>
                  <a:lnTo>
                    <a:pt x="1358" y="3825"/>
                  </a:lnTo>
                  <a:lnTo>
                    <a:pt x="1456" y="3619"/>
                  </a:lnTo>
                  <a:lnTo>
                    <a:pt x="1555" y="3422"/>
                  </a:lnTo>
                  <a:lnTo>
                    <a:pt x="1663" y="3225"/>
                  </a:lnTo>
                  <a:lnTo>
                    <a:pt x="1791" y="3039"/>
                  </a:lnTo>
                  <a:lnTo>
                    <a:pt x="1918" y="2862"/>
                  </a:lnTo>
                  <a:lnTo>
                    <a:pt x="2056" y="2685"/>
                  </a:lnTo>
                  <a:lnTo>
                    <a:pt x="2194" y="2517"/>
                  </a:lnTo>
                  <a:lnTo>
                    <a:pt x="2351" y="2350"/>
                  </a:lnTo>
                  <a:lnTo>
                    <a:pt x="2508" y="2203"/>
                  </a:lnTo>
                  <a:lnTo>
                    <a:pt x="2676" y="2055"/>
                  </a:lnTo>
                  <a:lnTo>
                    <a:pt x="2853" y="1918"/>
                  </a:lnTo>
                  <a:lnTo>
                    <a:pt x="3039" y="1790"/>
                  </a:lnTo>
                  <a:lnTo>
                    <a:pt x="3226" y="1672"/>
                  </a:lnTo>
                  <a:lnTo>
                    <a:pt x="3413" y="1554"/>
                  </a:lnTo>
                  <a:lnTo>
                    <a:pt x="3620" y="1455"/>
                  </a:lnTo>
                  <a:lnTo>
                    <a:pt x="3826" y="1367"/>
                  </a:lnTo>
                  <a:lnTo>
                    <a:pt x="4033" y="1278"/>
                  </a:lnTo>
                  <a:lnTo>
                    <a:pt x="4249" y="1210"/>
                  </a:lnTo>
                  <a:lnTo>
                    <a:pt x="4465" y="1141"/>
                  </a:lnTo>
                  <a:lnTo>
                    <a:pt x="4691" y="1092"/>
                  </a:lnTo>
                  <a:lnTo>
                    <a:pt x="4918" y="1052"/>
                  </a:lnTo>
                  <a:lnTo>
                    <a:pt x="5154" y="1023"/>
                  </a:lnTo>
                  <a:lnTo>
                    <a:pt x="5380" y="1003"/>
                  </a:lnTo>
                  <a:close/>
                  <a:moveTo>
                    <a:pt x="5626" y="0"/>
                  </a:moveTo>
                  <a:lnTo>
                    <a:pt x="5340" y="10"/>
                  </a:lnTo>
                  <a:lnTo>
                    <a:pt x="5065" y="30"/>
                  </a:lnTo>
                  <a:lnTo>
                    <a:pt x="4790" y="69"/>
                  </a:lnTo>
                  <a:lnTo>
                    <a:pt x="4514" y="108"/>
                  </a:lnTo>
                  <a:lnTo>
                    <a:pt x="4249" y="167"/>
                  </a:lnTo>
                  <a:lnTo>
                    <a:pt x="3983" y="246"/>
                  </a:lnTo>
                  <a:lnTo>
                    <a:pt x="3728" y="334"/>
                  </a:lnTo>
                  <a:lnTo>
                    <a:pt x="3472" y="433"/>
                  </a:lnTo>
                  <a:lnTo>
                    <a:pt x="3216" y="541"/>
                  </a:lnTo>
                  <a:lnTo>
                    <a:pt x="2971" y="659"/>
                  </a:lnTo>
                  <a:lnTo>
                    <a:pt x="2735" y="797"/>
                  </a:lnTo>
                  <a:lnTo>
                    <a:pt x="2508" y="944"/>
                  </a:lnTo>
                  <a:lnTo>
                    <a:pt x="2282" y="1101"/>
                  </a:lnTo>
                  <a:lnTo>
                    <a:pt x="2066" y="1278"/>
                  </a:lnTo>
                  <a:lnTo>
                    <a:pt x="1850" y="1455"/>
                  </a:lnTo>
                  <a:lnTo>
                    <a:pt x="1643" y="1652"/>
                  </a:lnTo>
                  <a:lnTo>
                    <a:pt x="1456" y="1849"/>
                  </a:lnTo>
                  <a:lnTo>
                    <a:pt x="1269" y="2065"/>
                  </a:lnTo>
                  <a:lnTo>
                    <a:pt x="1102" y="2281"/>
                  </a:lnTo>
                  <a:lnTo>
                    <a:pt x="945" y="2508"/>
                  </a:lnTo>
                  <a:lnTo>
                    <a:pt x="797" y="2744"/>
                  </a:lnTo>
                  <a:lnTo>
                    <a:pt x="660" y="2980"/>
                  </a:lnTo>
                  <a:lnTo>
                    <a:pt x="532" y="3225"/>
                  </a:lnTo>
                  <a:lnTo>
                    <a:pt x="424" y="3471"/>
                  </a:lnTo>
                  <a:lnTo>
                    <a:pt x="325" y="3727"/>
                  </a:lnTo>
                  <a:lnTo>
                    <a:pt x="237" y="3992"/>
                  </a:lnTo>
                  <a:lnTo>
                    <a:pt x="168" y="4248"/>
                  </a:lnTo>
                  <a:lnTo>
                    <a:pt x="109" y="4523"/>
                  </a:lnTo>
                  <a:lnTo>
                    <a:pt x="60" y="4789"/>
                  </a:lnTo>
                  <a:lnTo>
                    <a:pt x="30" y="5064"/>
                  </a:lnTo>
                  <a:lnTo>
                    <a:pt x="11" y="5349"/>
                  </a:lnTo>
                  <a:lnTo>
                    <a:pt x="1" y="5625"/>
                  </a:lnTo>
                  <a:lnTo>
                    <a:pt x="11" y="5910"/>
                  </a:lnTo>
                  <a:lnTo>
                    <a:pt x="30" y="6185"/>
                  </a:lnTo>
                  <a:lnTo>
                    <a:pt x="60" y="6461"/>
                  </a:lnTo>
                  <a:lnTo>
                    <a:pt x="109" y="6726"/>
                  </a:lnTo>
                  <a:lnTo>
                    <a:pt x="168" y="7001"/>
                  </a:lnTo>
                  <a:lnTo>
                    <a:pt x="237" y="7267"/>
                  </a:lnTo>
                  <a:lnTo>
                    <a:pt x="325" y="7523"/>
                  </a:lnTo>
                  <a:lnTo>
                    <a:pt x="424" y="7778"/>
                  </a:lnTo>
                  <a:lnTo>
                    <a:pt x="532" y="8024"/>
                  </a:lnTo>
                  <a:lnTo>
                    <a:pt x="660" y="8270"/>
                  </a:lnTo>
                  <a:lnTo>
                    <a:pt x="797" y="8506"/>
                  </a:lnTo>
                  <a:lnTo>
                    <a:pt x="945" y="8742"/>
                  </a:lnTo>
                  <a:lnTo>
                    <a:pt x="1102" y="8968"/>
                  </a:lnTo>
                  <a:lnTo>
                    <a:pt x="1269" y="9184"/>
                  </a:lnTo>
                  <a:lnTo>
                    <a:pt x="1456" y="9401"/>
                  </a:lnTo>
                  <a:lnTo>
                    <a:pt x="1643" y="9597"/>
                  </a:lnTo>
                  <a:lnTo>
                    <a:pt x="1850" y="9794"/>
                  </a:lnTo>
                  <a:lnTo>
                    <a:pt x="2066" y="9971"/>
                  </a:lnTo>
                  <a:lnTo>
                    <a:pt x="2282" y="10148"/>
                  </a:lnTo>
                  <a:lnTo>
                    <a:pt x="2508" y="10305"/>
                  </a:lnTo>
                  <a:lnTo>
                    <a:pt x="2735" y="10453"/>
                  </a:lnTo>
                  <a:lnTo>
                    <a:pt x="2971" y="10591"/>
                  </a:lnTo>
                  <a:lnTo>
                    <a:pt x="3216" y="10709"/>
                  </a:lnTo>
                  <a:lnTo>
                    <a:pt x="3472" y="10817"/>
                  </a:lnTo>
                  <a:lnTo>
                    <a:pt x="3728" y="10915"/>
                  </a:lnTo>
                  <a:lnTo>
                    <a:pt x="3983" y="11004"/>
                  </a:lnTo>
                  <a:lnTo>
                    <a:pt x="4249" y="11082"/>
                  </a:lnTo>
                  <a:lnTo>
                    <a:pt x="4514" y="11141"/>
                  </a:lnTo>
                  <a:lnTo>
                    <a:pt x="4790" y="11190"/>
                  </a:lnTo>
                  <a:lnTo>
                    <a:pt x="5065" y="11220"/>
                  </a:lnTo>
                  <a:lnTo>
                    <a:pt x="5340" y="11240"/>
                  </a:lnTo>
                  <a:lnTo>
                    <a:pt x="5626" y="11249"/>
                  </a:lnTo>
                  <a:lnTo>
                    <a:pt x="5842" y="11240"/>
                  </a:lnTo>
                  <a:lnTo>
                    <a:pt x="6058" y="11230"/>
                  </a:lnTo>
                  <a:lnTo>
                    <a:pt x="6275" y="11210"/>
                  </a:lnTo>
                  <a:lnTo>
                    <a:pt x="6481" y="11181"/>
                  </a:lnTo>
                  <a:lnTo>
                    <a:pt x="6697" y="11141"/>
                  </a:lnTo>
                  <a:lnTo>
                    <a:pt x="6904" y="11102"/>
                  </a:lnTo>
                  <a:lnTo>
                    <a:pt x="7110" y="11053"/>
                  </a:lnTo>
                  <a:lnTo>
                    <a:pt x="7317" y="10994"/>
                  </a:lnTo>
                  <a:lnTo>
                    <a:pt x="7514" y="10925"/>
                  </a:lnTo>
                  <a:lnTo>
                    <a:pt x="7710" y="10846"/>
                  </a:lnTo>
                  <a:lnTo>
                    <a:pt x="7907" y="10768"/>
                  </a:lnTo>
                  <a:lnTo>
                    <a:pt x="8104" y="10679"/>
                  </a:lnTo>
                  <a:lnTo>
                    <a:pt x="8291" y="10581"/>
                  </a:lnTo>
                  <a:lnTo>
                    <a:pt x="8477" y="10473"/>
                  </a:lnTo>
                  <a:lnTo>
                    <a:pt x="8654" y="10364"/>
                  </a:lnTo>
                  <a:lnTo>
                    <a:pt x="8831" y="10246"/>
                  </a:lnTo>
                  <a:lnTo>
                    <a:pt x="11811" y="13216"/>
                  </a:lnTo>
                  <a:lnTo>
                    <a:pt x="13217" y="11810"/>
                  </a:lnTo>
                  <a:lnTo>
                    <a:pt x="10238" y="8830"/>
                  </a:lnTo>
                  <a:lnTo>
                    <a:pt x="10356" y="8653"/>
                  </a:lnTo>
                  <a:lnTo>
                    <a:pt x="10474" y="8476"/>
                  </a:lnTo>
                  <a:lnTo>
                    <a:pt x="10572" y="8290"/>
                  </a:lnTo>
                  <a:lnTo>
                    <a:pt x="10670" y="8103"/>
                  </a:lnTo>
                  <a:lnTo>
                    <a:pt x="10759" y="7906"/>
                  </a:lnTo>
                  <a:lnTo>
                    <a:pt x="10847" y="7719"/>
                  </a:lnTo>
                  <a:lnTo>
                    <a:pt x="10916" y="7513"/>
                  </a:lnTo>
                  <a:lnTo>
                    <a:pt x="10985" y="7316"/>
                  </a:lnTo>
                  <a:lnTo>
                    <a:pt x="11044" y="7110"/>
                  </a:lnTo>
                  <a:lnTo>
                    <a:pt x="11093" y="6903"/>
                  </a:lnTo>
                  <a:lnTo>
                    <a:pt x="11142" y="6697"/>
                  </a:lnTo>
                  <a:lnTo>
                    <a:pt x="11182" y="6490"/>
                  </a:lnTo>
                  <a:lnTo>
                    <a:pt x="11211" y="6274"/>
                  </a:lnTo>
                  <a:lnTo>
                    <a:pt x="11231" y="6057"/>
                  </a:lnTo>
                  <a:lnTo>
                    <a:pt x="11241" y="5841"/>
                  </a:lnTo>
                  <a:lnTo>
                    <a:pt x="11241" y="5625"/>
                  </a:lnTo>
                  <a:lnTo>
                    <a:pt x="11241" y="5349"/>
                  </a:lnTo>
                  <a:lnTo>
                    <a:pt x="11221" y="5064"/>
                  </a:lnTo>
                  <a:lnTo>
                    <a:pt x="11182" y="4789"/>
                  </a:lnTo>
                  <a:lnTo>
                    <a:pt x="11132" y="4523"/>
                  </a:lnTo>
                  <a:lnTo>
                    <a:pt x="11073" y="4248"/>
                  </a:lnTo>
                  <a:lnTo>
                    <a:pt x="11005" y="3992"/>
                  </a:lnTo>
                  <a:lnTo>
                    <a:pt x="10916" y="3727"/>
                  </a:lnTo>
                  <a:lnTo>
                    <a:pt x="10818" y="3471"/>
                  </a:lnTo>
                  <a:lnTo>
                    <a:pt x="10710" y="3225"/>
                  </a:lnTo>
                  <a:lnTo>
                    <a:pt x="10582" y="2980"/>
                  </a:lnTo>
                  <a:lnTo>
                    <a:pt x="10454" y="2744"/>
                  </a:lnTo>
                  <a:lnTo>
                    <a:pt x="10306" y="2508"/>
                  </a:lnTo>
                  <a:lnTo>
                    <a:pt x="10139" y="2281"/>
                  </a:lnTo>
                  <a:lnTo>
                    <a:pt x="9972" y="2065"/>
                  </a:lnTo>
                  <a:lnTo>
                    <a:pt x="9795" y="1849"/>
                  </a:lnTo>
                  <a:lnTo>
                    <a:pt x="9598" y="1652"/>
                  </a:lnTo>
                  <a:lnTo>
                    <a:pt x="9392" y="1455"/>
                  </a:lnTo>
                  <a:lnTo>
                    <a:pt x="9185" y="1278"/>
                  </a:lnTo>
                  <a:lnTo>
                    <a:pt x="8969" y="1101"/>
                  </a:lnTo>
                  <a:lnTo>
                    <a:pt x="8743" y="944"/>
                  </a:lnTo>
                  <a:lnTo>
                    <a:pt x="8507" y="797"/>
                  </a:lnTo>
                  <a:lnTo>
                    <a:pt x="8271" y="659"/>
                  </a:lnTo>
                  <a:lnTo>
                    <a:pt x="8025" y="541"/>
                  </a:lnTo>
                  <a:lnTo>
                    <a:pt x="7779" y="433"/>
                  </a:lnTo>
                  <a:lnTo>
                    <a:pt x="7523" y="334"/>
                  </a:lnTo>
                  <a:lnTo>
                    <a:pt x="7258" y="246"/>
                  </a:lnTo>
                  <a:lnTo>
                    <a:pt x="6992" y="167"/>
                  </a:lnTo>
                  <a:lnTo>
                    <a:pt x="6727" y="108"/>
                  </a:lnTo>
                  <a:lnTo>
                    <a:pt x="6452" y="69"/>
                  </a:lnTo>
                  <a:lnTo>
                    <a:pt x="6176" y="30"/>
                  </a:lnTo>
                  <a:lnTo>
                    <a:pt x="5901" y="10"/>
                  </a:lnTo>
                  <a:lnTo>
                    <a:pt x="56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05"/>
            <p:cNvSpPr/>
            <p:nvPr/>
          </p:nvSpPr>
          <p:spPr>
            <a:xfrm>
              <a:off x="5705750" y="1698125"/>
              <a:ext cx="179975" cy="98850"/>
            </a:xfrm>
            <a:custGeom>
              <a:avLst/>
              <a:gdLst/>
              <a:ahLst/>
              <a:cxnLst/>
              <a:rect l="l" t="t" r="r" b="b"/>
              <a:pathLst>
                <a:path w="7199" h="3954" extrusionOk="0">
                  <a:moveTo>
                    <a:pt x="2036" y="89"/>
                  </a:moveTo>
                  <a:lnTo>
                    <a:pt x="1" y="1387"/>
                  </a:lnTo>
                  <a:lnTo>
                    <a:pt x="1" y="2105"/>
                  </a:lnTo>
                  <a:lnTo>
                    <a:pt x="2036" y="3403"/>
                  </a:lnTo>
                  <a:lnTo>
                    <a:pt x="2036" y="2232"/>
                  </a:lnTo>
                  <a:lnTo>
                    <a:pt x="1220" y="1751"/>
                  </a:lnTo>
                  <a:lnTo>
                    <a:pt x="2036" y="1259"/>
                  </a:lnTo>
                  <a:lnTo>
                    <a:pt x="2036" y="89"/>
                  </a:lnTo>
                  <a:close/>
                  <a:moveTo>
                    <a:pt x="5163" y="89"/>
                  </a:moveTo>
                  <a:lnTo>
                    <a:pt x="5163" y="1259"/>
                  </a:lnTo>
                  <a:lnTo>
                    <a:pt x="5969" y="1751"/>
                  </a:lnTo>
                  <a:lnTo>
                    <a:pt x="5163" y="2232"/>
                  </a:lnTo>
                  <a:lnTo>
                    <a:pt x="5163" y="3403"/>
                  </a:lnTo>
                  <a:lnTo>
                    <a:pt x="7199" y="2105"/>
                  </a:lnTo>
                  <a:lnTo>
                    <a:pt x="7199" y="1387"/>
                  </a:lnTo>
                  <a:lnTo>
                    <a:pt x="5163" y="89"/>
                  </a:lnTo>
                  <a:close/>
                  <a:moveTo>
                    <a:pt x="3845" y="0"/>
                  </a:moveTo>
                  <a:lnTo>
                    <a:pt x="2341" y="3953"/>
                  </a:lnTo>
                  <a:lnTo>
                    <a:pt x="3403" y="3953"/>
                  </a:lnTo>
                  <a:lnTo>
                    <a:pt x="4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77;p205"/>
          <p:cNvSpPr/>
          <p:nvPr/>
        </p:nvSpPr>
        <p:spPr>
          <a:xfrm>
            <a:off x="1852648" y="972358"/>
            <a:ext cx="274162" cy="273380"/>
          </a:xfrm>
          <a:custGeom>
            <a:avLst/>
            <a:gdLst/>
            <a:ahLst/>
            <a:cxnLst/>
            <a:rect l="l" t="t" r="r" b="b"/>
            <a:pathLst>
              <a:path w="15068" h="15025" extrusionOk="0">
                <a:moveTo>
                  <a:pt x="7746" y="3353"/>
                </a:moveTo>
                <a:lnTo>
                  <a:pt x="7958" y="3374"/>
                </a:lnTo>
                <a:lnTo>
                  <a:pt x="8171" y="3395"/>
                </a:lnTo>
                <a:lnTo>
                  <a:pt x="8372" y="3438"/>
                </a:lnTo>
                <a:lnTo>
                  <a:pt x="8574" y="3480"/>
                </a:lnTo>
                <a:lnTo>
                  <a:pt x="8775" y="3544"/>
                </a:lnTo>
                <a:lnTo>
                  <a:pt x="8966" y="3608"/>
                </a:lnTo>
                <a:lnTo>
                  <a:pt x="9157" y="3682"/>
                </a:lnTo>
                <a:lnTo>
                  <a:pt x="9338" y="3767"/>
                </a:lnTo>
                <a:lnTo>
                  <a:pt x="9518" y="3852"/>
                </a:lnTo>
                <a:lnTo>
                  <a:pt x="9688" y="3958"/>
                </a:lnTo>
                <a:lnTo>
                  <a:pt x="9858" y="4064"/>
                </a:lnTo>
                <a:lnTo>
                  <a:pt x="10027" y="4181"/>
                </a:lnTo>
                <a:lnTo>
                  <a:pt x="10187" y="4308"/>
                </a:lnTo>
                <a:lnTo>
                  <a:pt x="10335" y="4435"/>
                </a:lnTo>
                <a:lnTo>
                  <a:pt x="10473" y="4573"/>
                </a:lnTo>
                <a:lnTo>
                  <a:pt x="10611" y="4711"/>
                </a:lnTo>
                <a:lnTo>
                  <a:pt x="10749" y="4870"/>
                </a:lnTo>
                <a:lnTo>
                  <a:pt x="10866" y="5030"/>
                </a:lnTo>
                <a:lnTo>
                  <a:pt x="10982" y="5189"/>
                </a:lnTo>
                <a:lnTo>
                  <a:pt x="11099" y="5358"/>
                </a:lnTo>
                <a:lnTo>
                  <a:pt x="11195" y="5528"/>
                </a:lnTo>
                <a:lnTo>
                  <a:pt x="11290" y="5709"/>
                </a:lnTo>
                <a:lnTo>
                  <a:pt x="11375" y="5900"/>
                </a:lnTo>
                <a:lnTo>
                  <a:pt x="11449" y="6080"/>
                </a:lnTo>
                <a:lnTo>
                  <a:pt x="11513" y="6282"/>
                </a:lnTo>
                <a:lnTo>
                  <a:pt x="11566" y="6473"/>
                </a:lnTo>
                <a:lnTo>
                  <a:pt x="11608" y="6674"/>
                </a:lnTo>
                <a:lnTo>
                  <a:pt x="11651" y="6886"/>
                </a:lnTo>
                <a:lnTo>
                  <a:pt x="11672" y="7088"/>
                </a:lnTo>
                <a:lnTo>
                  <a:pt x="11693" y="7300"/>
                </a:lnTo>
                <a:lnTo>
                  <a:pt x="11693" y="7512"/>
                </a:lnTo>
                <a:lnTo>
                  <a:pt x="11693" y="7735"/>
                </a:lnTo>
                <a:lnTo>
                  <a:pt x="11672" y="7937"/>
                </a:lnTo>
                <a:lnTo>
                  <a:pt x="11651" y="8149"/>
                </a:lnTo>
                <a:lnTo>
                  <a:pt x="11608" y="8351"/>
                </a:lnTo>
                <a:lnTo>
                  <a:pt x="11566" y="8552"/>
                </a:lnTo>
                <a:lnTo>
                  <a:pt x="11513" y="8754"/>
                </a:lnTo>
                <a:lnTo>
                  <a:pt x="11449" y="8945"/>
                </a:lnTo>
                <a:lnTo>
                  <a:pt x="11375" y="9136"/>
                </a:lnTo>
                <a:lnTo>
                  <a:pt x="11290" y="9316"/>
                </a:lnTo>
                <a:lnTo>
                  <a:pt x="11195" y="9497"/>
                </a:lnTo>
                <a:lnTo>
                  <a:pt x="11099" y="9677"/>
                </a:lnTo>
                <a:lnTo>
                  <a:pt x="10982" y="9847"/>
                </a:lnTo>
                <a:lnTo>
                  <a:pt x="10866" y="10006"/>
                </a:lnTo>
                <a:lnTo>
                  <a:pt x="10749" y="10165"/>
                </a:lnTo>
                <a:lnTo>
                  <a:pt x="10611" y="10314"/>
                </a:lnTo>
                <a:lnTo>
                  <a:pt x="10473" y="10462"/>
                </a:lnTo>
                <a:lnTo>
                  <a:pt x="10335" y="10600"/>
                </a:lnTo>
                <a:lnTo>
                  <a:pt x="10187" y="10728"/>
                </a:lnTo>
                <a:lnTo>
                  <a:pt x="10027" y="10855"/>
                </a:lnTo>
                <a:lnTo>
                  <a:pt x="9858" y="10972"/>
                </a:lnTo>
                <a:lnTo>
                  <a:pt x="9688" y="11078"/>
                </a:lnTo>
                <a:lnTo>
                  <a:pt x="9518" y="11173"/>
                </a:lnTo>
                <a:lnTo>
                  <a:pt x="9338" y="11269"/>
                </a:lnTo>
                <a:lnTo>
                  <a:pt x="9157" y="11354"/>
                </a:lnTo>
                <a:lnTo>
                  <a:pt x="8966" y="11428"/>
                </a:lnTo>
                <a:lnTo>
                  <a:pt x="8775" y="11491"/>
                </a:lnTo>
                <a:lnTo>
                  <a:pt x="8574" y="11545"/>
                </a:lnTo>
                <a:lnTo>
                  <a:pt x="8372" y="11598"/>
                </a:lnTo>
                <a:lnTo>
                  <a:pt x="8171" y="11629"/>
                </a:lnTo>
                <a:lnTo>
                  <a:pt x="7958" y="11661"/>
                </a:lnTo>
                <a:lnTo>
                  <a:pt x="7746" y="11672"/>
                </a:lnTo>
                <a:lnTo>
                  <a:pt x="7534" y="11682"/>
                </a:lnTo>
                <a:lnTo>
                  <a:pt x="7322" y="11672"/>
                </a:lnTo>
                <a:lnTo>
                  <a:pt x="7109" y="11661"/>
                </a:lnTo>
                <a:lnTo>
                  <a:pt x="6897" y="11629"/>
                </a:lnTo>
                <a:lnTo>
                  <a:pt x="6696" y="11598"/>
                </a:lnTo>
                <a:lnTo>
                  <a:pt x="6494" y="11545"/>
                </a:lnTo>
                <a:lnTo>
                  <a:pt x="6292" y="11491"/>
                </a:lnTo>
                <a:lnTo>
                  <a:pt x="6101" y="11428"/>
                </a:lnTo>
                <a:lnTo>
                  <a:pt x="5910" y="11354"/>
                </a:lnTo>
                <a:lnTo>
                  <a:pt x="5730" y="11269"/>
                </a:lnTo>
                <a:lnTo>
                  <a:pt x="5550" y="11173"/>
                </a:lnTo>
                <a:lnTo>
                  <a:pt x="5380" y="11078"/>
                </a:lnTo>
                <a:lnTo>
                  <a:pt x="5210" y="10972"/>
                </a:lnTo>
                <a:lnTo>
                  <a:pt x="5040" y="10855"/>
                </a:lnTo>
                <a:lnTo>
                  <a:pt x="4881" y="10728"/>
                </a:lnTo>
                <a:lnTo>
                  <a:pt x="4733" y="10600"/>
                </a:lnTo>
                <a:lnTo>
                  <a:pt x="4595" y="10462"/>
                </a:lnTo>
                <a:lnTo>
                  <a:pt x="4457" y="10314"/>
                </a:lnTo>
                <a:lnTo>
                  <a:pt x="4319" y="10165"/>
                </a:lnTo>
                <a:lnTo>
                  <a:pt x="4202" y="10006"/>
                </a:lnTo>
                <a:lnTo>
                  <a:pt x="4085" y="9847"/>
                </a:lnTo>
                <a:lnTo>
                  <a:pt x="3969" y="9677"/>
                </a:lnTo>
                <a:lnTo>
                  <a:pt x="3873" y="9497"/>
                </a:lnTo>
                <a:lnTo>
                  <a:pt x="3778" y="9316"/>
                </a:lnTo>
                <a:lnTo>
                  <a:pt x="3693" y="9136"/>
                </a:lnTo>
                <a:lnTo>
                  <a:pt x="3619" y="8945"/>
                </a:lnTo>
                <a:lnTo>
                  <a:pt x="3555" y="8754"/>
                </a:lnTo>
                <a:lnTo>
                  <a:pt x="3502" y="8552"/>
                </a:lnTo>
                <a:lnTo>
                  <a:pt x="3459" y="8351"/>
                </a:lnTo>
                <a:lnTo>
                  <a:pt x="3417" y="8149"/>
                </a:lnTo>
                <a:lnTo>
                  <a:pt x="3396" y="7937"/>
                </a:lnTo>
                <a:lnTo>
                  <a:pt x="3374" y="7735"/>
                </a:lnTo>
                <a:lnTo>
                  <a:pt x="3374" y="7512"/>
                </a:lnTo>
                <a:lnTo>
                  <a:pt x="3374" y="7300"/>
                </a:lnTo>
                <a:lnTo>
                  <a:pt x="3396" y="7088"/>
                </a:lnTo>
                <a:lnTo>
                  <a:pt x="3417" y="6886"/>
                </a:lnTo>
                <a:lnTo>
                  <a:pt x="3459" y="6674"/>
                </a:lnTo>
                <a:lnTo>
                  <a:pt x="3502" y="6473"/>
                </a:lnTo>
                <a:lnTo>
                  <a:pt x="3555" y="6282"/>
                </a:lnTo>
                <a:lnTo>
                  <a:pt x="3619" y="6080"/>
                </a:lnTo>
                <a:lnTo>
                  <a:pt x="3693" y="5900"/>
                </a:lnTo>
                <a:lnTo>
                  <a:pt x="3778" y="5709"/>
                </a:lnTo>
                <a:lnTo>
                  <a:pt x="3873" y="5528"/>
                </a:lnTo>
                <a:lnTo>
                  <a:pt x="3969" y="5358"/>
                </a:lnTo>
                <a:lnTo>
                  <a:pt x="4085" y="5189"/>
                </a:lnTo>
                <a:lnTo>
                  <a:pt x="4202" y="5030"/>
                </a:lnTo>
                <a:lnTo>
                  <a:pt x="4319" y="4870"/>
                </a:lnTo>
                <a:lnTo>
                  <a:pt x="4457" y="4711"/>
                </a:lnTo>
                <a:lnTo>
                  <a:pt x="4595" y="4573"/>
                </a:lnTo>
                <a:lnTo>
                  <a:pt x="4733" y="4435"/>
                </a:lnTo>
                <a:lnTo>
                  <a:pt x="4881" y="4308"/>
                </a:lnTo>
                <a:lnTo>
                  <a:pt x="5040" y="4181"/>
                </a:lnTo>
                <a:lnTo>
                  <a:pt x="5210" y="4064"/>
                </a:lnTo>
                <a:lnTo>
                  <a:pt x="5380" y="3958"/>
                </a:lnTo>
                <a:lnTo>
                  <a:pt x="5550" y="3852"/>
                </a:lnTo>
                <a:lnTo>
                  <a:pt x="5730" y="3767"/>
                </a:lnTo>
                <a:lnTo>
                  <a:pt x="5910" y="3682"/>
                </a:lnTo>
                <a:lnTo>
                  <a:pt x="6101" y="3608"/>
                </a:lnTo>
                <a:lnTo>
                  <a:pt x="6292" y="3544"/>
                </a:lnTo>
                <a:lnTo>
                  <a:pt x="6494" y="3480"/>
                </a:lnTo>
                <a:lnTo>
                  <a:pt x="6696" y="3438"/>
                </a:lnTo>
                <a:lnTo>
                  <a:pt x="6897" y="3395"/>
                </a:lnTo>
                <a:lnTo>
                  <a:pt x="7109" y="3374"/>
                </a:lnTo>
                <a:lnTo>
                  <a:pt x="7322" y="3353"/>
                </a:lnTo>
                <a:close/>
                <a:moveTo>
                  <a:pt x="5953" y="0"/>
                </a:moveTo>
                <a:lnTo>
                  <a:pt x="5964" y="1687"/>
                </a:lnTo>
                <a:lnTo>
                  <a:pt x="5592" y="1793"/>
                </a:lnTo>
                <a:lnTo>
                  <a:pt x="5231" y="1931"/>
                </a:lnTo>
                <a:lnTo>
                  <a:pt x="4892" y="2080"/>
                </a:lnTo>
                <a:lnTo>
                  <a:pt x="4552" y="2260"/>
                </a:lnTo>
                <a:lnTo>
                  <a:pt x="3374" y="1082"/>
                </a:lnTo>
                <a:lnTo>
                  <a:pt x="1125" y="3289"/>
                </a:lnTo>
                <a:lnTo>
                  <a:pt x="2303" y="4478"/>
                </a:lnTo>
                <a:lnTo>
                  <a:pt x="2122" y="4807"/>
                </a:lnTo>
                <a:lnTo>
                  <a:pt x="1963" y="5157"/>
                </a:lnTo>
                <a:lnTo>
                  <a:pt x="1889" y="5327"/>
                </a:lnTo>
                <a:lnTo>
                  <a:pt x="1825" y="5507"/>
                </a:lnTo>
                <a:lnTo>
                  <a:pt x="1709" y="5868"/>
                </a:lnTo>
                <a:lnTo>
                  <a:pt x="0" y="5857"/>
                </a:lnTo>
                <a:lnTo>
                  <a:pt x="0" y="9009"/>
                </a:lnTo>
                <a:lnTo>
                  <a:pt x="1687" y="9019"/>
                </a:lnTo>
                <a:lnTo>
                  <a:pt x="1804" y="9380"/>
                </a:lnTo>
                <a:lnTo>
                  <a:pt x="1931" y="9741"/>
                </a:lnTo>
                <a:lnTo>
                  <a:pt x="2091" y="10091"/>
                </a:lnTo>
                <a:lnTo>
                  <a:pt x="2271" y="10430"/>
                </a:lnTo>
                <a:lnTo>
                  <a:pt x="1019" y="11651"/>
                </a:lnTo>
                <a:lnTo>
                  <a:pt x="3247" y="13890"/>
                </a:lnTo>
                <a:lnTo>
                  <a:pt x="4489" y="12659"/>
                </a:lnTo>
                <a:lnTo>
                  <a:pt x="4839" y="12839"/>
                </a:lnTo>
                <a:lnTo>
                  <a:pt x="5178" y="12998"/>
                </a:lnTo>
                <a:lnTo>
                  <a:pt x="5539" y="13136"/>
                </a:lnTo>
                <a:lnTo>
                  <a:pt x="5910" y="13253"/>
                </a:lnTo>
                <a:lnTo>
                  <a:pt x="5910" y="15025"/>
                </a:lnTo>
                <a:lnTo>
                  <a:pt x="9062" y="15025"/>
                </a:lnTo>
                <a:lnTo>
                  <a:pt x="9072" y="13263"/>
                </a:lnTo>
                <a:lnTo>
                  <a:pt x="9433" y="13157"/>
                </a:lnTo>
                <a:lnTo>
                  <a:pt x="9794" y="13019"/>
                </a:lnTo>
                <a:lnTo>
                  <a:pt x="10144" y="12871"/>
                </a:lnTo>
                <a:lnTo>
                  <a:pt x="10484" y="12691"/>
                </a:lnTo>
                <a:lnTo>
                  <a:pt x="11725" y="13932"/>
                </a:lnTo>
                <a:lnTo>
                  <a:pt x="13975" y="11714"/>
                </a:lnTo>
                <a:lnTo>
                  <a:pt x="12733" y="10473"/>
                </a:lnTo>
                <a:lnTo>
                  <a:pt x="12914" y="10144"/>
                </a:lnTo>
                <a:lnTo>
                  <a:pt x="13073" y="9794"/>
                </a:lnTo>
                <a:lnTo>
                  <a:pt x="13211" y="9444"/>
                </a:lnTo>
                <a:lnTo>
                  <a:pt x="13327" y="9083"/>
                </a:lnTo>
                <a:lnTo>
                  <a:pt x="15068" y="9083"/>
                </a:lnTo>
                <a:lnTo>
                  <a:pt x="15068" y="5942"/>
                </a:lnTo>
                <a:lnTo>
                  <a:pt x="13338" y="5931"/>
                </a:lnTo>
                <a:lnTo>
                  <a:pt x="13232" y="5571"/>
                </a:lnTo>
                <a:lnTo>
                  <a:pt x="13094" y="5210"/>
                </a:lnTo>
                <a:lnTo>
                  <a:pt x="12945" y="4860"/>
                </a:lnTo>
                <a:lnTo>
                  <a:pt x="12765" y="4531"/>
                </a:lnTo>
                <a:lnTo>
                  <a:pt x="13985" y="3321"/>
                </a:lnTo>
                <a:lnTo>
                  <a:pt x="11757" y="1093"/>
                </a:lnTo>
                <a:lnTo>
                  <a:pt x="10537" y="2292"/>
                </a:lnTo>
                <a:lnTo>
                  <a:pt x="10197" y="2112"/>
                </a:lnTo>
                <a:lnTo>
                  <a:pt x="9858" y="1952"/>
                </a:lnTo>
                <a:lnTo>
                  <a:pt x="9497" y="1814"/>
                </a:lnTo>
                <a:lnTo>
                  <a:pt x="9126" y="1698"/>
                </a:lnTo>
                <a:lnTo>
                  <a:pt x="9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05"/>
          <p:cNvSpPr/>
          <p:nvPr/>
        </p:nvSpPr>
        <p:spPr>
          <a:xfrm>
            <a:off x="7590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79" name="Google Shape;3679;p205"/>
          <p:cNvSpPr txBox="1"/>
          <p:nvPr/>
        </p:nvSpPr>
        <p:spPr>
          <a:xfrm>
            <a:off x="7571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2008</a:t>
            </a:r>
            <a:endParaRPr sz="2100">
              <a:latin typeface="IBM Plex Sans"/>
              <a:ea typeface="IBM Plex Sans"/>
              <a:cs typeface="IBM Plex Sans"/>
              <a:sym typeface="IBM Plex Sans"/>
            </a:endParaRPr>
          </a:p>
        </p:txBody>
      </p:sp>
      <p:sp>
        <p:nvSpPr>
          <p:cNvPr id="3680" name="Google Shape;3680;p205"/>
          <p:cNvSpPr/>
          <p:nvPr/>
        </p:nvSpPr>
        <p:spPr>
          <a:xfrm>
            <a:off x="7599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1" name="Google Shape;3681;p205"/>
          <p:cNvSpPr txBox="1"/>
          <p:nvPr/>
        </p:nvSpPr>
        <p:spPr>
          <a:xfrm>
            <a:off x="7580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6</a:t>
            </a:r>
            <a:endParaRPr sz="2100">
              <a:latin typeface="IBM Plex Sans"/>
              <a:ea typeface="IBM Plex Sans"/>
              <a:cs typeface="IBM Plex Sans"/>
              <a:sym typeface="IBM Plex Sans"/>
            </a:endParaRPr>
          </a:p>
        </p:txBody>
      </p:sp>
      <p:sp>
        <p:nvSpPr>
          <p:cNvPr id="3682" name="Google Shape;3682;p205"/>
          <p:cNvSpPr/>
          <p:nvPr/>
        </p:nvSpPr>
        <p:spPr>
          <a:xfrm>
            <a:off x="33498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3" name="Google Shape;3683;p205"/>
          <p:cNvSpPr txBox="1"/>
          <p:nvPr/>
        </p:nvSpPr>
        <p:spPr>
          <a:xfrm>
            <a:off x="33479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300+</a:t>
            </a:r>
            <a:endParaRPr sz="2100">
              <a:latin typeface="IBM Plex Sans"/>
              <a:ea typeface="IBM Plex Sans"/>
              <a:cs typeface="IBM Plex Sans"/>
              <a:sym typeface="IBM Plex Sans"/>
            </a:endParaRPr>
          </a:p>
        </p:txBody>
      </p:sp>
      <p:sp>
        <p:nvSpPr>
          <p:cNvPr id="3684" name="Google Shape;3684;p205"/>
          <p:cNvSpPr/>
          <p:nvPr/>
        </p:nvSpPr>
        <p:spPr>
          <a:xfrm>
            <a:off x="33507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5" name="Google Shape;3685;p205"/>
          <p:cNvSpPr txBox="1"/>
          <p:nvPr/>
        </p:nvSpPr>
        <p:spPr>
          <a:xfrm>
            <a:off x="33488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500+</a:t>
            </a:r>
            <a:endParaRPr sz="2100">
              <a:latin typeface="IBM Plex Sans"/>
              <a:ea typeface="IBM Plex Sans"/>
              <a:cs typeface="IBM Plex Sans"/>
              <a:sym typeface="IBM Plex Sans"/>
            </a:endParaRPr>
          </a:p>
        </p:txBody>
      </p:sp>
      <p:sp>
        <p:nvSpPr>
          <p:cNvPr id="3686" name="Google Shape;3686;p205"/>
          <p:cNvSpPr/>
          <p:nvPr/>
        </p:nvSpPr>
        <p:spPr>
          <a:xfrm>
            <a:off x="59406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7" name="Google Shape;3687;p205"/>
          <p:cNvSpPr txBox="1"/>
          <p:nvPr/>
        </p:nvSpPr>
        <p:spPr>
          <a:xfrm>
            <a:off x="59387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100,000+</a:t>
            </a:r>
            <a:endParaRPr sz="2100">
              <a:latin typeface="IBM Plex Sans"/>
              <a:ea typeface="IBM Plex Sans"/>
              <a:cs typeface="IBM Plex Sans"/>
              <a:sym typeface="IBM Plex Sans"/>
            </a:endParaRPr>
          </a:p>
        </p:txBody>
      </p:sp>
      <p:sp>
        <p:nvSpPr>
          <p:cNvPr id="3688" name="Google Shape;3688;p205"/>
          <p:cNvSpPr/>
          <p:nvPr/>
        </p:nvSpPr>
        <p:spPr>
          <a:xfrm>
            <a:off x="59415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9" name="Google Shape;3689;p205"/>
          <p:cNvSpPr txBox="1"/>
          <p:nvPr/>
        </p:nvSpPr>
        <p:spPr>
          <a:xfrm>
            <a:off x="59396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190+</a:t>
            </a:r>
            <a:endParaRPr sz="2100">
              <a:latin typeface="IBM Plex Sans"/>
              <a:ea typeface="IBM Plex Sans"/>
              <a:cs typeface="IBM Plex Sans"/>
              <a:sym typeface="IBM Plex Sans"/>
            </a:endParaRPr>
          </a:p>
        </p:txBody>
      </p:sp>
      <p:sp>
        <p:nvSpPr>
          <p:cNvPr id="3690" name="Google Shape;3690;p205"/>
          <p:cNvSpPr txBox="1"/>
          <p:nvPr/>
        </p:nvSpPr>
        <p:spPr>
          <a:xfrm>
            <a:off x="757125" y="1893888"/>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Founded</a:t>
            </a:r>
            <a:endParaRPr sz="1800">
              <a:latin typeface="IBM Plex Sans"/>
              <a:ea typeface="IBM Plex Sans"/>
              <a:cs typeface="IBM Plex Sans"/>
              <a:sym typeface="IBM Plex Sans"/>
            </a:endParaRPr>
          </a:p>
        </p:txBody>
      </p:sp>
      <p:sp>
        <p:nvSpPr>
          <p:cNvPr id="3691" name="Google Shape;3691;p205"/>
          <p:cNvSpPr txBox="1"/>
          <p:nvPr/>
        </p:nvSpPr>
        <p:spPr>
          <a:xfrm>
            <a:off x="3350774" y="1893888"/>
            <a:ext cx="24258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Employees Globally</a:t>
            </a:r>
            <a:endParaRPr sz="1800">
              <a:latin typeface="IBM Plex Sans"/>
              <a:ea typeface="IBM Plex Sans"/>
              <a:cs typeface="IBM Plex Sans"/>
              <a:sym typeface="IBM Plex Sans"/>
            </a:endParaRPr>
          </a:p>
        </p:txBody>
      </p:sp>
      <p:sp>
        <p:nvSpPr>
          <p:cNvPr id="3692" name="Google Shape;3692;p205"/>
          <p:cNvSpPr txBox="1"/>
          <p:nvPr/>
        </p:nvSpPr>
        <p:spPr>
          <a:xfrm>
            <a:off x="5940601" y="1893888"/>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Community Members</a:t>
            </a:r>
            <a:endParaRPr sz="1800">
              <a:latin typeface="IBM Plex Sans"/>
              <a:ea typeface="IBM Plex Sans"/>
              <a:cs typeface="IBM Plex Sans"/>
              <a:sym typeface="IBM Plex Sans"/>
            </a:endParaRPr>
          </a:p>
        </p:txBody>
      </p:sp>
      <p:sp>
        <p:nvSpPr>
          <p:cNvPr id="3693" name="Google Shape;3693;p205"/>
          <p:cNvSpPr txBox="1"/>
          <p:nvPr/>
        </p:nvSpPr>
        <p:spPr>
          <a:xfrm>
            <a:off x="5941574" y="3800302"/>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Countries with people using Camunda</a:t>
            </a:r>
            <a:endParaRPr sz="1800">
              <a:latin typeface="IBM Plex Sans"/>
              <a:ea typeface="IBM Plex Sans"/>
              <a:cs typeface="IBM Plex Sans"/>
              <a:sym typeface="IBM Plex Sans"/>
            </a:endParaRPr>
          </a:p>
        </p:txBody>
      </p:sp>
      <p:sp>
        <p:nvSpPr>
          <p:cNvPr id="3694" name="Google Shape;3694;p205"/>
          <p:cNvSpPr txBox="1"/>
          <p:nvPr/>
        </p:nvSpPr>
        <p:spPr>
          <a:xfrm>
            <a:off x="3424125" y="3800300"/>
            <a:ext cx="2223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Enterprise Customers</a:t>
            </a:r>
            <a:endParaRPr sz="1800">
              <a:latin typeface="IBM Plex Sans"/>
              <a:ea typeface="IBM Plex Sans"/>
              <a:cs typeface="IBM Plex Sans"/>
              <a:sym typeface="IBM Plex Sans"/>
            </a:endParaRPr>
          </a:p>
        </p:txBody>
      </p:sp>
      <p:sp>
        <p:nvSpPr>
          <p:cNvPr id="3695" name="Google Shape;3695;p205"/>
          <p:cNvSpPr txBox="1"/>
          <p:nvPr/>
        </p:nvSpPr>
        <p:spPr>
          <a:xfrm>
            <a:off x="759975" y="3800298"/>
            <a:ext cx="23445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Offices Worldwide:</a:t>
            </a:r>
            <a:endParaRPr sz="1800">
              <a:latin typeface="IBM Plex Sans"/>
              <a:ea typeface="IBM Plex Sans"/>
              <a:cs typeface="IBM Plex Sans"/>
              <a:sym typeface="IBM Plex Sans"/>
            </a:endParaRPr>
          </a:p>
          <a:p>
            <a:pPr marL="0" lvl="0" indent="0" algn="ctr" rtl="0">
              <a:spcBef>
                <a:spcPts val="0"/>
              </a:spcBef>
              <a:spcAft>
                <a:spcPts val="0"/>
              </a:spcAft>
              <a:buNone/>
            </a:pPr>
            <a:r>
              <a:rPr lang="en" b="1">
                <a:latin typeface="IBM Plex Sans"/>
                <a:ea typeface="IBM Plex Sans"/>
                <a:cs typeface="IBM Plex Sans"/>
                <a:sym typeface="IBM Plex Sans"/>
              </a:rPr>
              <a:t>America, Asia, </a:t>
            </a:r>
            <a:br>
              <a:rPr lang="en" b="1">
                <a:latin typeface="IBM Plex Sans"/>
                <a:ea typeface="IBM Plex Sans"/>
                <a:cs typeface="IBM Plex Sans"/>
                <a:sym typeface="IBM Plex Sans"/>
              </a:rPr>
            </a:br>
            <a:r>
              <a:rPr lang="en" b="1">
                <a:latin typeface="IBM Plex Sans"/>
                <a:ea typeface="IBM Plex Sans"/>
                <a:cs typeface="IBM Plex Sans"/>
                <a:sym typeface="IBM Plex Sans"/>
              </a:rPr>
              <a:t>and Europe</a:t>
            </a:r>
            <a:endParaRPr b="1">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p19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Common Camunda Uses</a:t>
            </a:r>
            <a:endParaRPr/>
          </a:p>
        </p:txBody>
      </p:sp>
      <p:sp>
        <p:nvSpPr>
          <p:cNvPr id="3387" name="Google Shape;3387;p19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6</a:t>
            </a:fld>
            <a:endParaRPr/>
          </a:p>
        </p:txBody>
      </p:sp>
      <p:sp>
        <p:nvSpPr>
          <p:cNvPr id="3388" name="Google Shape;3388;p193"/>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3389" name="Google Shape;3389;p193"/>
          <p:cNvSpPr txBox="1"/>
          <p:nvPr/>
        </p:nvSpPr>
        <p:spPr>
          <a:xfrm>
            <a:off x="457100" y="696057"/>
            <a:ext cx="7958100" cy="30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200"/>
              </a:spcAft>
              <a:buNone/>
            </a:pPr>
            <a:r>
              <a:rPr lang="en" sz="1600">
                <a:solidFill>
                  <a:schemeClr val="dk2"/>
                </a:solidFill>
                <a:latin typeface="IBM Plex Sans Medium"/>
                <a:ea typeface="IBM Plex Sans Medium"/>
                <a:cs typeface="IBM Plex Sans Medium"/>
                <a:sym typeface="IBM Plex Sans Medium"/>
              </a:rPr>
              <a:t>Top uses of Camunda across three areas of work</a:t>
            </a:r>
            <a:endParaRPr sz="1600">
              <a:solidFill>
                <a:schemeClr val="dk2"/>
              </a:solidFill>
              <a:latin typeface="IBM Plex Sans Medium"/>
              <a:ea typeface="IBM Plex Sans Medium"/>
              <a:cs typeface="IBM Plex Sans Medium"/>
              <a:sym typeface="IBM Plex Sans Medium"/>
            </a:endParaRPr>
          </a:p>
        </p:txBody>
      </p:sp>
      <p:sp>
        <p:nvSpPr>
          <p:cNvPr id="3390" name="Google Shape;3390;p193"/>
          <p:cNvSpPr/>
          <p:nvPr/>
        </p:nvSpPr>
        <p:spPr>
          <a:xfrm>
            <a:off x="457101" y="1152475"/>
            <a:ext cx="2497200" cy="2311200"/>
          </a:xfrm>
          <a:prstGeom prst="roundRect">
            <a:avLst>
              <a:gd name="adj" fmla="val 11313"/>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1" name="Google Shape;3391;p193"/>
          <p:cNvSpPr/>
          <p:nvPr/>
        </p:nvSpPr>
        <p:spPr>
          <a:xfrm>
            <a:off x="457101" y="1592005"/>
            <a:ext cx="2497200" cy="2883900"/>
          </a:xfrm>
          <a:prstGeom prst="roundRect">
            <a:avLst>
              <a:gd name="adj" fmla="val 8673"/>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2" name="Google Shape;3392;p193"/>
          <p:cNvSpPr/>
          <p:nvPr/>
        </p:nvSpPr>
        <p:spPr>
          <a:xfrm>
            <a:off x="6189601" y="1152475"/>
            <a:ext cx="2497200" cy="2311200"/>
          </a:xfrm>
          <a:prstGeom prst="roundRect">
            <a:avLst>
              <a:gd name="adj" fmla="val 10000"/>
            </a:avLst>
          </a:prstGeom>
          <a:solidFill>
            <a:schemeClr val="dk2"/>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3" name="Google Shape;3393;p193"/>
          <p:cNvSpPr/>
          <p:nvPr/>
        </p:nvSpPr>
        <p:spPr>
          <a:xfrm>
            <a:off x="6189601" y="1592005"/>
            <a:ext cx="2497200" cy="2883900"/>
          </a:xfrm>
          <a:prstGeom prst="roundRect">
            <a:avLst>
              <a:gd name="adj" fmla="val 7882"/>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4" name="Google Shape;3394;p193"/>
          <p:cNvSpPr/>
          <p:nvPr/>
        </p:nvSpPr>
        <p:spPr>
          <a:xfrm>
            <a:off x="3317138" y="1152475"/>
            <a:ext cx="2497200" cy="2311200"/>
          </a:xfrm>
          <a:prstGeom prst="roundRect">
            <a:avLst>
              <a:gd name="adj" fmla="val 11544"/>
            </a:avLst>
          </a:prstGeom>
          <a:solidFill>
            <a:schemeClr val="accent6"/>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5" name="Google Shape;3395;p193"/>
          <p:cNvSpPr/>
          <p:nvPr/>
        </p:nvSpPr>
        <p:spPr>
          <a:xfrm>
            <a:off x="3317138" y="1592005"/>
            <a:ext cx="2497200" cy="2883900"/>
          </a:xfrm>
          <a:prstGeom prst="roundRect">
            <a:avLst>
              <a:gd name="adj" fmla="val 8167"/>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6" name="Google Shape;3396;p193"/>
          <p:cNvSpPr txBox="1">
            <a:spLocks noGrp="1"/>
          </p:cNvSpPr>
          <p:nvPr>
            <p:ph type="body" idx="1"/>
          </p:nvPr>
        </p:nvSpPr>
        <p:spPr>
          <a:xfrm>
            <a:off x="578100" y="1741675"/>
            <a:ext cx="22155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Building a centralized process automation platform</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Replacing a legacy business process management (BPM) suite</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Replacing homegrown workflow technology </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Moving applications to the cloud </a:t>
            </a:r>
            <a:endParaRPr sz="1200">
              <a:solidFill>
                <a:schemeClr val="lt1"/>
              </a:solidFill>
            </a:endParaRPr>
          </a:p>
        </p:txBody>
      </p:sp>
      <p:sp>
        <p:nvSpPr>
          <p:cNvPr id="3397" name="Google Shape;3397;p193"/>
          <p:cNvSpPr txBox="1">
            <a:spLocks noGrp="1"/>
          </p:cNvSpPr>
          <p:nvPr>
            <p:ph type="body" idx="4294967295"/>
          </p:nvPr>
        </p:nvSpPr>
        <p:spPr>
          <a:xfrm>
            <a:off x="3430600" y="1741675"/>
            <a:ext cx="22827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Human workflow automation</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Microservices orchestration </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RPA bot orchestration</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Decision automation</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Document management</a:t>
            </a:r>
            <a:endParaRPr sz="1200">
              <a:solidFill>
                <a:schemeClr val="lt1"/>
              </a:solidFill>
            </a:endParaRPr>
          </a:p>
        </p:txBody>
      </p:sp>
      <p:sp>
        <p:nvSpPr>
          <p:cNvPr id="3398" name="Google Shape;3398;p193"/>
          <p:cNvSpPr txBox="1">
            <a:spLocks noGrp="1"/>
          </p:cNvSpPr>
          <p:nvPr>
            <p:ph type="body" idx="4294967295"/>
          </p:nvPr>
        </p:nvSpPr>
        <p:spPr>
          <a:xfrm>
            <a:off x="6296850" y="1741675"/>
            <a:ext cx="21651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Customer onboarding and data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Order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Claims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Loan origination</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Risk management and underwriting</a:t>
            </a:r>
            <a:endParaRPr sz="1200">
              <a:solidFill>
                <a:schemeClr val="lt1"/>
              </a:solidFill>
            </a:endParaRPr>
          </a:p>
        </p:txBody>
      </p:sp>
      <p:sp>
        <p:nvSpPr>
          <p:cNvPr id="3399" name="Google Shape;3399;p193"/>
          <p:cNvSpPr txBox="1">
            <a:spLocks noGrp="1"/>
          </p:cNvSpPr>
          <p:nvPr>
            <p:ph type="subTitle" idx="4294967295"/>
          </p:nvPr>
        </p:nvSpPr>
        <p:spPr>
          <a:xfrm>
            <a:off x="444675"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IT Initiatives</a:t>
            </a:r>
            <a:endParaRPr>
              <a:solidFill>
                <a:schemeClr val="lt1"/>
              </a:solidFill>
              <a:latin typeface="IBM Plex Sans Medium"/>
              <a:ea typeface="IBM Plex Sans Medium"/>
              <a:cs typeface="IBM Plex Sans Medium"/>
              <a:sym typeface="IBM Plex Sans Medium"/>
            </a:endParaRPr>
          </a:p>
        </p:txBody>
      </p:sp>
      <p:sp>
        <p:nvSpPr>
          <p:cNvPr id="3400" name="Google Shape;3400;p193"/>
          <p:cNvSpPr txBox="1">
            <a:spLocks noGrp="1"/>
          </p:cNvSpPr>
          <p:nvPr>
            <p:ph type="subTitle" idx="4294967295"/>
          </p:nvPr>
        </p:nvSpPr>
        <p:spPr>
          <a:xfrm>
            <a:off x="3304713"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Technical Use Cases</a:t>
            </a:r>
            <a:endParaRPr>
              <a:solidFill>
                <a:schemeClr val="lt1"/>
              </a:solidFill>
              <a:latin typeface="IBM Plex Sans Medium"/>
              <a:ea typeface="IBM Plex Sans Medium"/>
              <a:cs typeface="IBM Plex Sans Medium"/>
              <a:sym typeface="IBM Plex Sans Medium"/>
            </a:endParaRPr>
          </a:p>
        </p:txBody>
      </p:sp>
      <p:sp>
        <p:nvSpPr>
          <p:cNvPr id="3401" name="Google Shape;3401;p193"/>
          <p:cNvSpPr txBox="1">
            <a:spLocks noGrp="1"/>
          </p:cNvSpPr>
          <p:nvPr>
            <p:ph type="subTitle" idx="4294967295"/>
          </p:nvPr>
        </p:nvSpPr>
        <p:spPr>
          <a:xfrm>
            <a:off x="6177175"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Business Processes</a:t>
            </a:r>
            <a:endParaRPr>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sp>
        <p:nvSpPr>
          <p:cNvPr id="3847" name="Google Shape;3847;p208"/>
          <p:cNvSpPr/>
          <p:nvPr/>
        </p:nvSpPr>
        <p:spPr>
          <a:xfrm>
            <a:off x="4544700" y="-9300"/>
            <a:ext cx="4599300" cy="264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08"/>
          <p:cNvSpPr/>
          <p:nvPr/>
        </p:nvSpPr>
        <p:spPr>
          <a:xfrm>
            <a:off x="75" y="2604600"/>
            <a:ext cx="9144000" cy="253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08"/>
          <p:cNvSpPr/>
          <p:nvPr/>
        </p:nvSpPr>
        <p:spPr>
          <a:xfrm>
            <a:off x="-9300" y="-9300"/>
            <a:ext cx="4554300" cy="261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08"/>
          <p:cNvSpPr/>
          <p:nvPr/>
        </p:nvSpPr>
        <p:spPr>
          <a:xfrm>
            <a:off x="1462400" y="4046848"/>
            <a:ext cx="239637" cy="307827"/>
          </a:xfrm>
          <a:custGeom>
            <a:avLst/>
            <a:gdLst/>
            <a:ahLst/>
            <a:cxnLst/>
            <a:rect l="l" t="t" r="r" b="b"/>
            <a:pathLst>
              <a:path w="13442" h="17267" extrusionOk="0">
                <a:moveTo>
                  <a:pt x="6721" y="0"/>
                </a:moveTo>
                <a:lnTo>
                  <a:pt x="6559" y="14"/>
                </a:lnTo>
                <a:lnTo>
                  <a:pt x="6397" y="14"/>
                </a:lnTo>
                <a:lnTo>
                  <a:pt x="6086" y="68"/>
                </a:lnTo>
                <a:lnTo>
                  <a:pt x="5775" y="149"/>
                </a:lnTo>
                <a:lnTo>
                  <a:pt x="5491" y="257"/>
                </a:lnTo>
                <a:lnTo>
                  <a:pt x="5207" y="392"/>
                </a:lnTo>
                <a:lnTo>
                  <a:pt x="4950" y="541"/>
                </a:lnTo>
                <a:lnTo>
                  <a:pt x="4706" y="730"/>
                </a:lnTo>
                <a:lnTo>
                  <a:pt x="4476" y="933"/>
                </a:lnTo>
                <a:lnTo>
                  <a:pt x="4274" y="1163"/>
                </a:lnTo>
                <a:lnTo>
                  <a:pt x="4098" y="1406"/>
                </a:lnTo>
                <a:lnTo>
                  <a:pt x="3936" y="1663"/>
                </a:lnTo>
                <a:lnTo>
                  <a:pt x="3800" y="1947"/>
                </a:lnTo>
                <a:lnTo>
                  <a:pt x="3692" y="2231"/>
                </a:lnTo>
                <a:lnTo>
                  <a:pt x="3611" y="2542"/>
                </a:lnTo>
                <a:lnTo>
                  <a:pt x="3571" y="2853"/>
                </a:lnTo>
                <a:lnTo>
                  <a:pt x="3557" y="3015"/>
                </a:lnTo>
                <a:lnTo>
                  <a:pt x="3544" y="3178"/>
                </a:lnTo>
                <a:lnTo>
                  <a:pt x="3557" y="3340"/>
                </a:lnTo>
                <a:lnTo>
                  <a:pt x="3571" y="3502"/>
                </a:lnTo>
                <a:lnTo>
                  <a:pt x="3611" y="3813"/>
                </a:lnTo>
                <a:lnTo>
                  <a:pt x="3692" y="4124"/>
                </a:lnTo>
                <a:lnTo>
                  <a:pt x="3800" y="4408"/>
                </a:lnTo>
                <a:lnTo>
                  <a:pt x="3936" y="4692"/>
                </a:lnTo>
                <a:lnTo>
                  <a:pt x="4098" y="4949"/>
                </a:lnTo>
                <a:lnTo>
                  <a:pt x="4274" y="5192"/>
                </a:lnTo>
                <a:lnTo>
                  <a:pt x="4476" y="5422"/>
                </a:lnTo>
                <a:lnTo>
                  <a:pt x="4706" y="5625"/>
                </a:lnTo>
                <a:lnTo>
                  <a:pt x="4950" y="5801"/>
                </a:lnTo>
                <a:lnTo>
                  <a:pt x="5207" y="5963"/>
                </a:lnTo>
                <a:lnTo>
                  <a:pt x="5491" y="6098"/>
                </a:lnTo>
                <a:lnTo>
                  <a:pt x="5775" y="6206"/>
                </a:lnTo>
                <a:lnTo>
                  <a:pt x="6086" y="6288"/>
                </a:lnTo>
                <a:lnTo>
                  <a:pt x="6397" y="6328"/>
                </a:lnTo>
                <a:lnTo>
                  <a:pt x="6559" y="6342"/>
                </a:lnTo>
                <a:lnTo>
                  <a:pt x="6721" y="6355"/>
                </a:lnTo>
                <a:lnTo>
                  <a:pt x="6883" y="6342"/>
                </a:lnTo>
                <a:lnTo>
                  <a:pt x="7046" y="6328"/>
                </a:lnTo>
                <a:lnTo>
                  <a:pt x="7357" y="6288"/>
                </a:lnTo>
                <a:lnTo>
                  <a:pt x="7668" y="6206"/>
                </a:lnTo>
                <a:lnTo>
                  <a:pt x="7952" y="6098"/>
                </a:lnTo>
                <a:lnTo>
                  <a:pt x="8235" y="5963"/>
                </a:lnTo>
                <a:lnTo>
                  <a:pt x="8492" y="5801"/>
                </a:lnTo>
                <a:lnTo>
                  <a:pt x="8736" y="5625"/>
                </a:lnTo>
                <a:lnTo>
                  <a:pt x="8966" y="5422"/>
                </a:lnTo>
                <a:lnTo>
                  <a:pt x="9168" y="5192"/>
                </a:lnTo>
                <a:lnTo>
                  <a:pt x="9358" y="4949"/>
                </a:lnTo>
                <a:lnTo>
                  <a:pt x="9506" y="4692"/>
                </a:lnTo>
                <a:lnTo>
                  <a:pt x="9642" y="4408"/>
                </a:lnTo>
                <a:lnTo>
                  <a:pt x="9750" y="4124"/>
                </a:lnTo>
                <a:lnTo>
                  <a:pt x="9831" y="3813"/>
                </a:lnTo>
                <a:lnTo>
                  <a:pt x="9885" y="3502"/>
                </a:lnTo>
                <a:lnTo>
                  <a:pt x="9885" y="3340"/>
                </a:lnTo>
                <a:lnTo>
                  <a:pt x="9899" y="3178"/>
                </a:lnTo>
                <a:lnTo>
                  <a:pt x="9885" y="3015"/>
                </a:lnTo>
                <a:lnTo>
                  <a:pt x="9885" y="2853"/>
                </a:lnTo>
                <a:lnTo>
                  <a:pt x="9831" y="2542"/>
                </a:lnTo>
                <a:lnTo>
                  <a:pt x="9750" y="2231"/>
                </a:lnTo>
                <a:lnTo>
                  <a:pt x="9642" y="1947"/>
                </a:lnTo>
                <a:lnTo>
                  <a:pt x="9506" y="1663"/>
                </a:lnTo>
                <a:lnTo>
                  <a:pt x="9358" y="1406"/>
                </a:lnTo>
                <a:lnTo>
                  <a:pt x="9168" y="1163"/>
                </a:lnTo>
                <a:lnTo>
                  <a:pt x="8966" y="933"/>
                </a:lnTo>
                <a:lnTo>
                  <a:pt x="8736" y="730"/>
                </a:lnTo>
                <a:lnTo>
                  <a:pt x="8492" y="541"/>
                </a:lnTo>
                <a:lnTo>
                  <a:pt x="8235" y="392"/>
                </a:lnTo>
                <a:lnTo>
                  <a:pt x="7952" y="257"/>
                </a:lnTo>
                <a:lnTo>
                  <a:pt x="7668" y="149"/>
                </a:lnTo>
                <a:lnTo>
                  <a:pt x="7357" y="68"/>
                </a:lnTo>
                <a:lnTo>
                  <a:pt x="7046" y="14"/>
                </a:lnTo>
                <a:lnTo>
                  <a:pt x="6883" y="14"/>
                </a:lnTo>
                <a:lnTo>
                  <a:pt x="6721" y="0"/>
                </a:lnTo>
                <a:close/>
                <a:moveTo>
                  <a:pt x="6843" y="12845"/>
                </a:moveTo>
                <a:lnTo>
                  <a:pt x="6964" y="12859"/>
                </a:lnTo>
                <a:lnTo>
                  <a:pt x="7073" y="12886"/>
                </a:lnTo>
                <a:lnTo>
                  <a:pt x="7181" y="12927"/>
                </a:lnTo>
                <a:lnTo>
                  <a:pt x="7289" y="12981"/>
                </a:lnTo>
                <a:lnTo>
                  <a:pt x="7384" y="13048"/>
                </a:lnTo>
                <a:lnTo>
                  <a:pt x="7478" y="13116"/>
                </a:lnTo>
                <a:lnTo>
                  <a:pt x="7559" y="13183"/>
                </a:lnTo>
                <a:lnTo>
                  <a:pt x="7641" y="13265"/>
                </a:lnTo>
                <a:lnTo>
                  <a:pt x="7708" y="13359"/>
                </a:lnTo>
                <a:lnTo>
                  <a:pt x="7762" y="13454"/>
                </a:lnTo>
                <a:lnTo>
                  <a:pt x="7816" y="13562"/>
                </a:lnTo>
                <a:lnTo>
                  <a:pt x="7857" y="13670"/>
                </a:lnTo>
                <a:lnTo>
                  <a:pt x="7884" y="13792"/>
                </a:lnTo>
                <a:lnTo>
                  <a:pt x="7897" y="13900"/>
                </a:lnTo>
                <a:lnTo>
                  <a:pt x="7911" y="14022"/>
                </a:lnTo>
                <a:lnTo>
                  <a:pt x="7897" y="14143"/>
                </a:lnTo>
                <a:lnTo>
                  <a:pt x="7884" y="14265"/>
                </a:lnTo>
                <a:lnTo>
                  <a:pt x="7857" y="14373"/>
                </a:lnTo>
                <a:lnTo>
                  <a:pt x="7816" y="14482"/>
                </a:lnTo>
                <a:lnTo>
                  <a:pt x="7762" y="14590"/>
                </a:lnTo>
                <a:lnTo>
                  <a:pt x="7708" y="14684"/>
                </a:lnTo>
                <a:lnTo>
                  <a:pt x="7641" y="14779"/>
                </a:lnTo>
                <a:lnTo>
                  <a:pt x="7559" y="14860"/>
                </a:lnTo>
                <a:lnTo>
                  <a:pt x="7478" y="14941"/>
                </a:lnTo>
                <a:lnTo>
                  <a:pt x="7384" y="15009"/>
                </a:lnTo>
                <a:lnTo>
                  <a:pt x="7289" y="15063"/>
                </a:lnTo>
                <a:lnTo>
                  <a:pt x="7181" y="15117"/>
                </a:lnTo>
                <a:lnTo>
                  <a:pt x="7073" y="15158"/>
                </a:lnTo>
                <a:lnTo>
                  <a:pt x="6964" y="15185"/>
                </a:lnTo>
                <a:lnTo>
                  <a:pt x="6843" y="15212"/>
                </a:lnTo>
                <a:lnTo>
                  <a:pt x="6599" y="15212"/>
                </a:lnTo>
                <a:lnTo>
                  <a:pt x="6478" y="15185"/>
                </a:lnTo>
                <a:lnTo>
                  <a:pt x="6369" y="15158"/>
                </a:lnTo>
                <a:lnTo>
                  <a:pt x="6261" y="15117"/>
                </a:lnTo>
                <a:lnTo>
                  <a:pt x="6153" y="15063"/>
                </a:lnTo>
                <a:lnTo>
                  <a:pt x="6059" y="15009"/>
                </a:lnTo>
                <a:lnTo>
                  <a:pt x="5964" y="14941"/>
                </a:lnTo>
                <a:lnTo>
                  <a:pt x="5883" y="14860"/>
                </a:lnTo>
                <a:lnTo>
                  <a:pt x="5802" y="14779"/>
                </a:lnTo>
                <a:lnTo>
                  <a:pt x="5734" y="14684"/>
                </a:lnTo>
                <a:lnTo>
                  <a:pt x="5680" y="14590"/>
                </a:lnTo>
                <a:lnTo>
                  <a:pt x="5626" y="14482"/>
                </a:lnTo>
                <a:lnTo>
                  <a:pt x="5585" y="14373"/>
                </a:lnTo>
                <a:lnTo>
                  <a:pt x="5558" y="14265"/>
                </a:lnTo>
                <a:lnTo>
                  <a:pt x="5545" y="14143"/>
                </a:lnTo>
                <a:lnTo>
                  <a:pt x="5531" y="14022"/>
                </a:lnTo>
                <a:lnTo>
                  <a:pt x="5545" y="13900"/>
                </a:lnTo>
                <a:lnTo>
                  <a:pt x="5558" y="13792"/>
                </a:lnTo>
                <a:lnTo>
                  <a:pt x="5585" y="13670"/>
                </a:lnTo>
                <a:lnTo>
                  <a:pt x="5626" y="13562"/>
                </a:lnTo>
                <a:lnTo>
                  <a:pt x="5680" y="13454"/>
                </a:lnTo>
                <a:lnTo>
                  <a:pt x="5734" y="13359"/>
                </a:lnTo>
                <a:lnTo>
                  <a:pt x="5802" y="13265"/>
                </a:lnTo>
                <a:lnTo>
                  <a:pt x="5883" y="13183"/>
                </a:lnTo>
                <a:lnTo>
                  <a:pt x="5964" y="13116"/>
                </a:lnTo>
                <a:lnTo>
                  <a:pt x="6059" y="13048"/>
                </a:lnTo>
                <a:lnTo>
                  <a:pt x="6153" y="12981"/>
                </a:lnTo>
                <a:lnTo>
                  <a:pt x="6261" y="12927"/>
                </a:lnTo>
                <a:lnTo>
                  <a:pt x="6369" y="12886"/>
                </a:lnTo>
                <a:lnTo>
                  <a:pt x="6478" y="12859"/>
                </a:lnTo>
                <a:lnTo>
                  <a:pt x="6599" y="12845"/>
                </a:lnTo>
                <a:close/>
                <a:moveTo>
                  <a:pt x="3868" y="7897"/>
                </a:moveTo>
                <a:lnTo>
                  <a:pt x="2894" y="9208"/>
                </a:lnTo>
                <a:lnTo>
                  <a:pt x="2894" y="10777"/>
                </a:lnTo>
                <a:lnTo>
                  <a:pt x="1" y="10777"/>
                </a:lnTo>
                <a:lnTo>
                  <a:pt x="650" y="17267"/>
                </a:lnTo>
                <a:lnTo>
                  <a:pt x="12792" y="17267"/>
                </a:lnTo>
                <a:lnTo>
                  <a:pt x="13441" y="10777"/>
                </a:lnTo>
                <a:lnTo>
                  <a:pt x="10548" y="10777"/>
                </a:lnTo>
                <a:lnTo>
                  <a:pt x="10548" y="9208"/>
                </a:lnTo>
                <a:lnTo>
                  <a:pt x="9588" y="78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208"/>
          <p:cNvGrpSpPr/>
          <p:nvPr/>
        </p:nvGrpSpPr>
        <p:grpSpPr>
          <a:xfrm>
            <a:off x="6285332" y="4103984"/>
            <a:ext cx="322219" cy="193556"/>
            <a:chOff x="3489775" y="2366300"/>
            <a:chExt cx="366325" cy="220050"/>
          </a:xfrm>
        </p:grpSpPr>
        <p:sp>
          <p:nvSpPr>
            <p:cNvPr id="3852" name="Google Shape;3852;p208"/>
            <p:cNvSpPr/>
            <p:nvPr/>
          </p:nvSpPr>
          <p:spPr>
            <a:xfrm>
              <a:off x="3583200" y="2455525"/>
              <a:ext cx="179500" cy="41575"/>
            </a:xfrm>
            <a:custGeom>
              <a:avLst/>
              <a:gdLst/>
              <a:ahLst/>
              <a:cxnLst/>
              <a:rect l="l" t="t" r="r" b="b"/>
              <a:pathLst>
                <a:path w="7180" h="1663" extrusionOk="0">
                  <a:moveTo>
                    <a:pt x="709" y="1"/>
                  </a:moveTo>
                  <a:lnTo>
                    <a:pt x="610" y="11"/>
                  </a:lnTo>
                  <a:lnTo>
                    <a:pt x="532" y="30"/>
                  </a:lnTo>
                  <a:lnTo>
                    <a:pt x="453" y="50"/>
                  </a:lnTo>
                  <a:lnTo>
                    <a:pt x="374" y="70"/>
                  </a:lnTo>
                  <a:lnTo>
                    <a:pt x="315" y="109"/>
                  </a:lnTo>
                  <a:lnTo>
                    <a:pt x="256" y="148"/>
                  </a:lnTo>
                  <a:lnTo>
                    <a:pt x="197" y="188"/>
                  </a:lnTo>
                  <a:lnTo>
                    <a:pt x="148" y="237"/>
                  </a:lnTo>
                  <a:lnTo>
                    <a:pt x="109" y="286"/>
                  </a:lnTo>
                  <a:lnTo>
                    <a:pt x="79" y="345"/>
                  </a:lnTo>
                  <a:lnTo>
                    <a:pt x="50" y="414"/>
                  </a:lnTo>
                  <a:lnTo>
                    <a:pt x="30" y="483"/>
                  </a:lnTo>
                  <a:lnTo>
                    <a:pt x="10" y="552"/>
                  </a:lnTo>
                  <a:lnTo>
                    <a:pt x="1" y="620"/>
                  </a:lnTo>
                  <a:lnTo>
                    <a:pt x="1" y="709"/>
                  </a:lnTo>
                  <a:lnTo>
                    <a:pt x="1" y="955"/>
                  </a:lnTo>
                  <a:lnTo>
                    <a:pt x="1" y="1033"/>
                  </a:lnTo>
                  <a:lnTo>
                    <a:pt x="10" y="1112"/>
                  </a:lnTo>
                  <a:lnTo>
                    <a:pt x="30" y="1181"/>
                  </a:lnTo>
                  <a:lnTo>
                    <a:pt x="50" y="1250"/>
                  </a:lnTo>
                  <a:lnTo>
                    <a:pt x="79" y="1319"/>
                  </a:lnTo>
                  <a:lnTo>
                    <a:pt x="109" y="1368"/>
                  </a:lnTo>
                  <a:lnTo>
                    <a:pt x="148" y="1427"/>
                  </a:lnTo>
                  <a:lnTo>
                    <a:pt x="197" y="1476"/>
                  </a:lnTo>
                  <a:lnTo>
                    <a:pt x="256" y="1515"/>
                  </a:lnTo>
                  <a:lnTo>
                    <a:pt x="315" y="1555"/>
                  </a:lnTo>
                  <a:lnTo>
                    <a:pt x="374" y="1584"/>
                  </a:lnTo>
                  <a:lnTo>
                    <a:pt x="453" y="1614"/>
                  </a:lnTo>
                  <a:lnTo>
                    <a:pt x="532" y="1633"/>
                  </a:lnTo>
                  <a:lnTo>
                    <a:pt x="610" y="1653"/>
                  </a:lnTo>
                  <a:lnTo>
                    <a:pt x="709" y="1663"/>
                  </a:lnTo>
                  <a:lnTo>
                    <a:pt x="905" y="1663"/>
                  </a:lnTo>
                  <a:lnTo>
                    <a:pt x="1004" y="1653"/>
                  </a:lnTo>
                  <a:lnTo>
                    <a:pt x="1082" y="1633"/>
                  </a:lnTo>
                  <a:lnTo>
                    <a:pt x="1161" y="1614"/>
                  </a:lnTo>
                  <a:lnTo>
                    <a:pt x="1240" y="1584"/>
                  </a:lnTo>
                  <a:lnTo>
                    <a:pt x="1299" y="1555"/>
                  </a:lnTo>
                  <a:lnTo>
                    <a:pt x="1358" y="1515"/>
                  </a:lnTo>
                  <a:lnTo>
                    <a:pt x="1417" y="1476"/>
                  </a:lnTo>
                  <a:lnTo>
                    <a:pt x="1466" y="1427"/>
                  </a:lnTo>
                  <a:lnTo>
                    <a:pt x="1505" y="1368"/>
                  </a:lnTo>
                  <a:lnTo>
                    <a:pt x="1535" y="1319"/>
                  </a:lnTo>
                  <a:lnTo>
                    <a:pt x="1564" y="1250"/>
                  </a:lnTo>
                  <a:lnTo>
                    <a:pt x="1584" y="1181"/>
                  </a:lnTo>
                  <a:lnTo>
                    <a:pt x="1604" y="1112"/>
                  </a:lnTo>
                  <a:lnTo>
                    <a:pt x="1604" y="1033"/>
                  </a:lnTo>
                  <a:lnTo>
                    <a:pt x="1613" y="955"/>
                  </a:lnTo>
                  <a:lnTo>
                    <a:pt x="1613" y="709"/>
                  </a:lnTo>
                  <a:lnTo>
                    <a:pt x="1604" y="620"/>
                  </a:lnTo>
                  <a:lnTo>
                    <a:pt x="1604" y="552"/>
                  </a:lnTo>
                  <a:lnTo>
                    <a:pt x="1584" y="483"/>
                  </a:lnTo>
                  <a:lnTo>
                    <a:pt x="1564" y="414"/>
                  </a:lnTo>
                  <a:lnTo>
                    <a:pt x="1535" y="345"/>
                  </a:lnTo>
                  <a:lnTo>
                    <a:pt x="1505" y="286"/>
                  </a:lnTo>
                  <a:lnTo>
                    <a:pt x="1466" y="237"/>
                  </a:lnTo>
                  <a:lnTo>
                    <a:pt x="1417" y="188"/>
                  </a:lnTo>
                  <a:lnTo>
                    <a:pt x="1358" y="148"/>
                  </a:lnTo>
                  <a:lnTo>
                    <a:pt x="1299" y="109"/>
                  </a:lnTo>
                  <a:lnTo>
                    <a:pt x="1240" y="70"/>
                  </a:lnTo>
                  <a:lnTo>
                    <a:pt x="1161" y="50"/>
                  </a:lnTo>
                  <a:lnTo>
                    <a:pt x="1082" y="30"/>
                  </a:lnTo>
                  <a:lnTo>
                    <a:pt x="1004" y="11"/>
                  </a:lnTo>
                  <a:lnTo>
                    <a:pt x="905" y="1"/>
                  </a:lnTo>
                  <a:close/>
                  <a:moveTo>
                    <a:pt x="3492" y="1"/>
                  </a:moveTo>
                  <a:lnTo>
                    <a:pt x="3403" y="11"/>
                  </a:lnTo>
                  <a:lnTo>
                    <a:pt x="3315" y="30"/>
                  </a:lnTo>
                  <a:lnTo>
                    <a:pt x="3236" y="50"/>
                  </a:lnTo>
                  <a:lnTo>
                    <a:pt x="3167" y="70"/>
                  </a:lnTo>
                  <a:lnTo>
                    <a:pt x="3098" y="109"/>
                  </a:lnTo>
                  <a:lnTo>
                    <a:pt x="3039" y="148"/>
                  </a:lnTo>
                  <a:lnTo>
                    <a:pt x="2980" y="188"/>
                  </a:lnTo>
                  <a:lnTo>
                    <a:pt x="2941" y="237"/>
                  </a:lnTo>
                  <a:lnTo>
                    <a:pt x="2902" y="286"/>
                  </a:lnTo>
                  <a:lnTo>
                    <a:pt x="2862" y="345"/>
                  </a:lnTo>
                  <a:lnTo>
                    <a:pt x="2833" y="414"/>
                  </a:lnTo>
                  <a:lnTo>
                    <a:pt x="2813" y="483"/>
                  </a:lnTo>
                  <a:lnTo>
                    <a:pt x="2803" y="552"/>
                  </a:lnTo>
                  <a:lnTo>
                    <a:pt x="2793" y="620"/>
                  </a:lnTo>
                  <a:lnTo>
                    <a:pt x="2784" y="709"/>
                  </a:lnTo>
                  <a:lnTo>
                    <a:pt x="2784" y="955"/>
                  </a:lnTo>
                  <a:lnTo>
                    <a:pt x="2793" y="1033"/>
                  </a:lnTo>
                  <a:lnTo>
                    <a:pt x="2803" y="1112"/>
                  </a:lnTo>
                  <a:lnTo>
                    <a:pt x="2813" y="1181"/>
                  </a:lnTo>
                  <a:lnTo>
                    <a:pt x="2833" y="1250"/>
                  </a:lnTo>
                  <a:lnTo>
                    <a:pt x="2862" y="1319"/>
                  </a:lnTo>
                  <a:lnTo>
                    <a:pt x="2902" y="1368"/>
                  </a:lnTo>
                  <a:lnTo>
                    <a:pt x="2941" y="1427"/>
                  </a:lnTo>
                  <a:lnTo>
                    <a:pt x="2980" y="1476"/>
                  </a:lnTo>
                  <a:lnTo>
                    <a:pt x="3039" y="1515"/>
                  </a:lnTo>
                  <a:lnTo>
                    <a:pt x="3098" y="1555"/>
                  </a:lnTo>
                  <a:lnTo>
                    <a:pt x="3167" y="1584"/>
                  </a:lnTo>
                  <a:lnTo>
                    <a:pt x="3236" y="1614"/>
                  </a:lnTo>
                  <a:lnTo>
                    <a:pt x="3315" y="1633"/>
                  </a:lnTo>
                  <a:lnTo>
                    <a:pt x="3403" y="1653"/>
                  </a:lnTo>
                  <a:lnTo>
                    <a:pt x="3492" y="1663"/>
                  </a:lnTo>
                  <a:lnTo>
                    <a:pt x="3688" y="1663"/>
                  </a:lnTo>
                  <a:lnTo>
                    <a:pt x="3787" y="1653"/>
                  </a:lnTo>
                  <a:lnTo>
                    <a:pt x="3875" y="1633"/>
                  </a:lnTo>
                  <a:lnTo>
                    <a:pt x="3954" y="1614"/>
                  </a:lnTo>
                  <a:lnTo>
                    <a:pt x="4023" y="1584"/>
                  </a:lnTo>
                  <a:lnTo>
                    <a:pt x="4091" y="1555"/>
                  </a:lnTo>
                  <a:lnTo>
                    <a:pt x="4150" y="1515"/>
                  </a:lnTo>
                  <a:lnTo>
                    <a:pt x="4200" y="1476"/>
                  </a:lnTo>
                  <a:lnTo>
                    <a:pt x="4249" y="1427"/>
                  </a:lnTo>
                  <a:lnTo>
                    <a:pt x="4288" y="1368"/>
                  </a:lnTo>
                  <a:lnTo>
                    <a:pt x="4318" y="1319"/>
                  </a:lnTo>
                  <a:lnTo>
                    <a:pt x="4347" y="1250"/>
                  </a:lnTo>
                  <a:lnTo>
                    <a:pt x="4367" y="1181"/>
                  </a:lnTo>
                  <a:lnTo>
                    <a:pt x="4386" y="1112"/>
                  </a:lnTo>
                  <a:lnTo>
                    <a:pt x="4396" y="1033"/>
                  </a:lnTo>
                  <a:lnTo>
                    <a:pt x="4396" y="955"/>
                  </a:lnTo>
                  <a:lnTo>
                    <a:pt x="4396" y="709"/>
                  </a:lnTo>
                  <a:lnTo>
                    <a:pt x="4396" y="620"/>
                  </a:lnTo>
                  <a:lnTo>
                    <a:pt x="4386" y="552"/>
                  </a:lnTo>
                  <a:lnTo>
                    <a:pt x="4367" y="483"/>
                  </a:lnTo>
                  <a:lnTo>
                    <a:pt x="4347" y="414"/>
                  </a:lnTo>
                  <a:lnTo>
                    <a:pt x="4318" y="345"/>
                  </a:lnTo>
                  <a:lnTo>
                    <a:pt x="4288" y="286"/>
                  </a:lnTo>
                  <a:lnTo>
                    <a:pt x="4249" y="237"/>
                  </a:lnTo>
                  <a:lnTo>
                    <a:pt x="4200" y="188"/>
                  </a:lnTo>
                  <a:lnTo>
                    <a:pt x="4150" y="148"/>
                  </a:lnTo>
                  <a:lnTo>
                    <a:pt x="4091" y="109"/>
                  </a:lnTo>
                  <a:lnTo>
                    <a:pt x="4023" y="70"/>
                  </a:lnTo>
                  <a:lnTo>
                    <a:pt x="3954" y="50"/>
                  </a:lnTo>
                  <a:lnTo>
                    <a:pt x="3875" y="30"/>
                  </a:lnTo>
                  <a:lnTo>
                    <a:pt x="3787" y="11"/>
                  </a:lnTo>
                  <a:lnTo>
                    <a:pt x="3688" y="1"/>
                  </a:lnTo>
                  <a:close/>
                  <a:moveTo>
                    <a:pt x="6274" y="1"/>
                  </a:moveTo>
                  <a:lnTo>
                    <a:pt x="6186" y="11"/>
                  </a:lnTo>
                  <a:lnTo>
                    <a:pt x="6097" y="30"/>
                  </a:lnTo>
                  <a:lnTo>
                    <a:pt x="6019" y="50"/>
                  </a:lnTo>
                  <a:lnTo>
                    <a:pt x="5950" y="70"/>
                  </a:lnTo>
                  <a:lnTo>
                    <a:pt x="5881" y="109"/>
                  </a:lnTo>
                  <a:lnTo>
                    <a:pt x="5822" y="148"/>
                  </a:lnTo>
                  <a:lnTo>
                    <a:pt x="5773" y="188"/>
                  </a:lnTo>
                  <a:lnTo>
                    <a:pt x="5724" y="237"/>
                  </a:lnTo>
                  <a:lnTo>
                    <a:pt x="5684" y="286"/>
                  </a:lnTo>
                  <a:lnTo>
                    <a:pt x="5645" y="345"/>
                  </a:lnTo>
                  <a:lnTo>
                    <a:pt x="5625" y="414"/>
                  </a:lnTo>
                  <a:lnTo>
                    <a:pt x="5606" y="483"/>
                  </a:lnTo>
                  <a:lnTo>
                    <a:pt x="5586" y="552"/>
                  </a:lnTo>
                  <a:lnTo>
                    <a:pt x="5576" y="620"/>
                  </a:lnTo>
                  <a:lnTo>
                    <a:pt x="5576" y="709"/>
                  </a:lnTo>
                  <a:lnTo>
                    <a:pt x="5576" y="955"/>
                  </a:lnTo>
                  <a:lnTo>
                    <a:pt x="5576" y="1033"/>
                  </a:lnTo>
                  <a:lnTo>
                    <a:pt x="5586" y="1112"/>
                  </a:lnTo>
                  <a:lnTo>
                    <a:pt x="5606" y="1181"/>
                  </a:lnTo>
                  <a:lnTo>
                    <a:pt x="5625" y="1250"/>
                  </a:lnTo>
                  <a:lnTo>
                    <a:pt x="5645" y="1319"/>
                  </a:lnTo>
                  <a:lnTo>
                    <a:pt x="5684" y="1368"/>
                  </a:lnTo>
                  <a:lnTo>
                    <a:pt x="5724" y="1427"/>
                  </a:lnTo>
                  <a:lnTo>
                    <a:pt x="5773" y="1476"/>
                  </a:lnTo>
                  <a:lnTo>
                    <a:pt x="5822" y="1515"/>
                  </a:lnTo>
                  <a:lnTo>
                    <a:pt x="5881" y="1555"/>
                  </a:lnTo>
                  <a:lnTo>
                    <a:pt x="5950" y="1584"/>
                  </a:lnTo>
                  <a:lnTo>
                    <a:pt x="6019" y="1614"/>
                  </a:lnTo>
                  <a:lnTo>
                    <a:pt x="6097" y="1633"/>
                  </a:lnTo>
                  <a:lnTo>
                    <a:pt x="6186" y="1653"/>
                  </a:lnTo>
                  <a:lnTo>
                    <a:pt x="6274" y="1663"/>
                  </a:lnTo>
                  <a:lnTo>
                    <a:pt x="6481" y="1663"/>
                  </a:lnTo>
                  <a:lnTo>
                    <a:pt x="6569" y="1653"/>
                  </a:lnTo>
                  <a:lnTo>
                    <a:pt x="6658" y="1633"/>
                  </a:lnTo>
                  <a:lnTo>
                    <a:pt x="6737" y="1614"/>
                  </a:lnTo>
                  <a:lnTo>
                    <a:pt x="6805" y="1584"/>
                  </a:lnTo>
                  <a:lnTo>
                    <a:pt x="6874" y="1555"/>
                  </a:lnTo>
                  <a:lnTo>
                    <a:pt x="6933" y="1515"/>
                  </a:lnTo>
                  <a:lnTo>
                    <a:pt x="6982" y="1476"/>
                  </a:lnTo>
                  <a:lnTo>
                    <a:pt x="7032" y="1427"/>
                  </a:lnTo>
                  <a:lnTo>
                    <a:pt x="7071" y="1368"/>
                  </a:lnTo>
                  <a:lnTo>
                    <a:pt x="7110" y="1319"/>
                  </a:lnTo>
                  <a:lnTo>
                    <a:pt x="7130" y="1250"/>
                  </a:lnTo>
                  <a:lnTo>
                    <a:pt x="7159" y="1181"/>
                  </a:lnTo>
                  <a:lnTo>
                    <a:pt x="7169" y="1112"/>
                  </a:lnTo>
                  <a:lnTo>
                    <a:pt x="7179" y="1033"/>
                  </a:lnTo>
                  <a:lnTo>
                    <a:pt x="7179" y="955"/>
                  </a:lnTo>
                  <a:lnTo>
                    <a:pt x="7179" y="709"/>
                  </a:lnTo>
                  <a:lnTo>
                    <a:pt x="7179" y="620"/>
                  </a:lnTo>
                  <a:lnTo>
                    <a:pt x="7169" y="552"/>
                  </a:lnTo>
                  <a:lnTo>
                    <a:pt x="7159" y="483"/>
                  </a:lnTo>
                  <a:lnTo>
                    <a:pt x="7130" y="414"/>
                  </a:lnTo>
                  <a:lnTo>
                    <a:pt x="7110" y="345"/>
                  </a:lnTo>
                  <a:lnTo>
                    <a:pt x="7071" y="286"/>
                  </a:lnTo>
                  <a:lnTo>
                    <a:pt x="7032" y="237"/>
                  </a:lnTo>
                  <a:lnTo>
                    <a:pt x="6982" y="188"/>
                  </a:lnTo>
                  <a:lnTo>
                    <a:pt x="6933" y="148"/>
                  </a:lnTo>
                  <a:lnTo>
                    <a:pt x="6874" y="109"/>
                  </a:lnTo>
                  <a:lnTo>
                    <a:pt x="6805" y="70"/>
                  </a:lnTo>
                  <a:lnTo>
                    <a:pt x="6737" y="50"/>
                  </a:lnTo>
                  <a:lnTo>
                    <a:pt x="6658" y="30"/>
                  </a:lnTo>
                  <a:lnTo>
                    <a:pt x="6569" y="11"/>
                  </a:lnTo>
                  <a:lnTo>
                    <a:pt x="6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08"/>
            <p:cNvSpPr/>
            <p:nvPr/>
          </p:nvSpPr>
          <p:spPr>
            <a:xfrm>
              <a:off x="3489775" y="2366300"/>
              <a:ext cx="366325" cy="220050"/>
            </a:xfrm>
            <a:custGeom>
              <a:avLst/>
              <a:gdLst/>
              <a:ahLst/>
              <a:cxnLst/>
              <a:rect l="l" t="t" r="r" b="b"/>
              <a:pathLst>
                <a:path w="14653" h="8802" extrusionOk="0">
                  <a:moveTo>
                    <a:pt x="1604" y="0"/>
                  </a:moveTo>
                  <a:lnTo>
                    <a:pt x="1515" y="10"/>
                  </a:lnTo>
                  <a:lnTo>
                    <a:pt x="1437" y="30"/>
                  </a:lnTo>
                  <a:lnTo>
                    <a:pt x="1358" y="50"/>
                  </a:lnTo>
                  <a:lnTo>
                    <a:pt x="1279" y="79"/>
                  </a:lnTo>
                  <a:lnTo>
                    <a:pt x="1210" y="118"/>
                  </a:lnTo>
                  <a:lnTo>
                    <a:pt x="1151" y="158"/>
                  </a:lnTo>
                  <a:lnTo>
                    <a:pt x="1092" y="207"/>
                  </a:lnTo>
                  <a:lnTo>
                    <a:pt x="1043" y="266"/>
                  </a:lnTo>
                  <a:lnTo>
                    <a:pt x="994" y="335"/>
                  </a:lnTo>
                  <a:lnTo>
                    <a:pt x="955" y="404"/>
                  </a:lnTo>
                  <a:lnTo>
                    <a:pt x="915" y="482"/>
                  </a:lnTo>
                  <a:lnTo>
                    <a:pt x="896" y="571"/>
                  </a:lnTo>
                  <a:lnTo>
                    <a:pt x="876" y="669"/>
                  </a:lnTo>
                  <a:lnTo>
                    <a:pt x="856" y="767"/>
                  </a:lnTo>
                  <a:lnTo>
                    <a:pt x="856" y="876"/>
                  </a:lnTo>
                  <a:lnTo>
                    <a:pt x="856" y="3098"/>
                  </a:lnTo>
                  <a:lnTo>
                    <a:pt x="856" y="3196"/>
                  </a:lnTo>
                  <a:lnTo>
                    <a:pt x="837" y="3285"/>
                  </a:lnTo>
                  <a:lnTo>
                    <a:pt x="827" y="3363"/>
                  </a:lnTo>
                  <a:lnTo>
                    <a:pt x="797" y="3442"/>
                  </a:lnTo>
                  <a:lnTo>
                    <a:pt x="768" y="3511"/>
                  </a:lnTo>
                  <a:lnTo>
                    <a:pt x="729" y="3570"/>
                  </a:lnTo>
                  <a:lnTo>
                    <a:pt x="679" y="3629"/>
                  </a:lnTo>
                  <a:lnTo>
                    <a:pt x="630" y="3678"/>
                  </a:lnTo>
                  <a:lnTo>
                    <a:pt x="571" y="3727"/>
                  </a:lnTo>
                  <a:lnTo>
                    <a:pt x="502" y="3767"/>
                  </a:lnTo>
                  <a:lnTo>
                    <a:pt x="434" y="3796"/>
                  </a:lnTo>
                  <a:lnTo>
                    <a:pt x="355" y="3826"/>
                  </a:lnTo>
                  <a:lnTo>
                    <a:pt x="276" y="3845"/>
                  </a:lnTo>
                  <a:lnTo>
                    <a:pt x="188" y="3855"/>
                  </a:lnTo>
                  <a:lnTo>
                    <a:pt x="99" y="3865"/>
                  </a:lnTo>
                  <a:lnTo>
                    <a:pt x="1" y="3875"/>
                  </a:lnTo>
                  <a:lnTo>
                    <a:pt x="1" y="4927"/>
                  </a:lnTo>
                  <a:lnTo>
                    <a:pt x="99" y="4937"/>
                  </a:lnTo>
                  <a:lnTo>
                    <a:pt x="188" y="4947"/>
                  </a:lnTo>
                  <a:lnTo>
                    <a:pt x="276" y="4956"/>
                  </a:lnTo>
                  <a:lnTo>
                    <a:pt x="355" y="4976"/>
                  </a:lnTo>
                  <a:lnTo>
                    <a:pt x="434" y="5006"/>
                  </a:lnTo>
                  <a:lnTo>
                    <a:pt x="502" y="5035"/>
                  </a:lnTo>
                  <a:lnTo>
                    <a:pt x="571" y="5074"/>
                  </a:lnTo>
                  <a:lnTo>
                    <a:pt x="630" y="5124"/>
                  </a:lnTo>
                  <a:lnTo>
                    <a:pt x="679" y="5173"/>
                  </a:lnTo>
                  <a:lnTo>
                    <a:pt x="729" y="5232"/>
                  </a:lnTo>
                  <a:lnTo>
                    <a:pt x="768" y="5291"/>
                  </a:lnTo>
                  <a:lnTo>
                    <a:pt x="797" y="5360"/>
                  </a:lnTo>
                  <a:lnTo>
                    <a:pt x="827" y="5438"/>
                  </a:lnTo>
                  <a:lnTo>
                    <a:pt x="837" y="5517"/>
                  </a:lnTo>
                  <a:lnTo>
                    <a:pt x="856" y="5605"/>
                  </a:lnTo>
                  <a:lnTo>
                    <a:pt x="856" y="5704"/>
                  </a:lnTo>
                  <a:lnTo>
                    <a:pt x="856" y="7926"/>
                  </a:lnTo>
                  <a:lnTo>
                    <a:pt x="856" y="8034"/>
                  </a:lnTo>
                  <a:lnTo>
                    <a:pt x="876" y="8133"/>
                  </a:lnTo>
                  <a:lnTo>
                    <a:pt x="896" y="8231"/>
                  </a:lnTo>
                  <a:lnTo>
                    <a:pt x="915" y="8319"/>
                  </a:lnTo>
                  <a:lnTo>
                    <a:pt x="955" y="8398"/>
                  </a:lnTo>
                  <a:lnTo>
                    <a:pt x="994" y="8467"/>
                  </a:lnTo>
                  <a:lnTo>
                    <a:pt x="1043" y="8536"/>
                  </a:lnTo>
                  <a:lnTo>
                    <a:pt x="1092" y="8595"/>
                  </a:lnTo>
                  <a:lnTo>
                    <a:pt x="1151" y="8644"/>
                  </a:lnTo>
                  <a:lnTo>
                    <a:pt x="1210" y="8683"/>
                  </a:lnTo>
                  <a:lnTo>
                    <a:pt x="1279" y="8723"/>
                  </a:lnTo>
                  <a:lnTo>
                    <a:pt x="1358" y="8752"/>
                  </a:lnTo>
                  <a:lnTo>
                    <a:pt x="1437" y="8772"/>
                  </a:lnTo>
                  <a:lnTo>
                    <a:pt x="1515" y="8791"/>
                  </a:lnTo>
                  <a:lnTo>
                    <a:pt x="1604" y="8801"/>
                  </a:lnTo>
                  <a:lnTo>
                    <a:pt x="2715" y="8801"/>
                  </a:lnTo>
                  <a:lnTo>
                    <a:pt x="2715" y="7867"/>
                  </a:lnTo>
                  <a:lnTo>
                    <a:pt x="2056" y="7867"/>
                  </a:lnTo>
                  <a:lnTo>
                    <a:pt x="2056" y="5605"/>
                  </a:lnTo>
                  <a:lnTo>
                    <a:pt x="2046" y="5458"/>
                  </a:lnTo>
                  <a:lnTo>
                    <a:pt x="2027" y="5320"/>
                  </a:lnTo>
                  <a:lnTo>
                    <a:pt x="2007" y="5202"/>
                  </a:lnTo>
                  <a:lnTo>
                    <a:pt x="1968" y="5084"/>
                  </a:lnTo>
                  <a:lnTo>
                    <a:pt x="1918" y="4986"/>
                  </a:lnTo>
                  <a:lnTo>
                    <a:pt x="1859" y="4888"/>
                  </a:lnTo>
                  <a:lnTo>
                    <a:pt x="1791" y="4809"/>
                  </a:lnTo>
                  <a:lnTo>
                    <a:pt x="1712" y="4730"/>
                  </a:lnTo>
                  <a:lnTo>
                    <a:pt x="1623" y="4671"/>
                  </a:lnTo>
                  <a:lnTo>
                    <a:pt x="1525" y="4612"/>
                  </a:lnTo>
                  <a:lnTo>
                    <a:pt x="1417" y="4573"/>
                  </a:lnTo>
                  <a:lnTo>
                    <a:pt x="1299" y="4534"/>
                  </a:lnTo>
                  <a:lnTo>
                    <a:pt x="1171" y="4504"/>
                  </a:lnTo>
                  <a:lnTo>
                    <a:pt x="1033" y="4484"/>
                  </a:lnTo>
                  <a:lnTo>
                    <a:pt x="886" y="4475"/>
                  </a:lnTo>
                  <a:lnTo>
                    <a:pt x="729" y="4465"/>
                  </a:lnTo>
                  <a:lnTo>
                    <a:pt x="729" y="4327"/>
                  </a:lnTo>
                  <a:lnTo>
                    <a:pt x="886" y="4327"/>
                  </a:lnTo>
                  <a:lnTo>
                    <a:pt x="1033" y="4317"/>
                  </a:lnTo>
                  <a:lnTo>
                    <a:pt x="1171" y="4298"/>
                  </a:lnTo>
                  <a:lnTo>
                    <a:pt x="1299" y="4268"/>
                  </a:lnTo>
                  <a:lnTo>
                    <a:pt x="1417" y="4229"/>
                  </a:lnTo>
                  <a:lnTo>
                    <a:pt x="1525" y="4189"/>
                  </a:lnTo>
                  <a:lnTo>
                    <a:pt x="1623" y="4130"/>
                  </a:lnTo>
                  <a:lnTo>
                    <a:pt x="1712" y="4071"/>
                  </a:lnTo>
                  <a:lnTo>
                    <a:pt x="1791" y="3993"/>
                  </a:lnTo>
                  <a:lnTo>
                    <a:pt x="1859" y="3914"/>
                  </a:lnTo>
                  <a:lnTo>
                    <a:pt x="1918" y="3816"/>
                  </a:lnTo>
                  <a:lnTo>
                    <a:pt x="1968" y="3717"/>
                  </a:lnTo>
                  <a:lnTo>
                    <a:pt x="2007" y="3599"/>
                  </a:lnTo>
                  <a:lnTo>
                    <a:pt x="2027" y="3481"/>
                  </a:lnTo>
                  <a:lnTo>
                    <a:pt x="2046" y="3344"/>
                  </a:lnTo>
                  <a:lnTo>
                    <a:pt x="2056" y="3196"/>
                  </a:lnTo>
                  <a:lnTo>
                    <a:pt x="2056" y="935"/>
                  </a:lnTo>
                  <a:lnTo>
                    <a:pt x="2715" y="935"/>
                  </a:lnTo>
                  <a:lnTo>
                    <a:pt x="2715" y="0"/>
                  </a:lnTo>
                  <a:close/>
                  <a:moveTo>
                    <a:pt x="11939" y="0"/>
                  </a:moveTo>
                  <a:lnTo>
                    <a:pt x="11939" y="935"/>
                  </a:lnTo>
                  <a:lnTo>
                    <a:pt x="12607" y="935"/>
                  </a:lnTo>
                  <a:lnTo>
                    <a:pt x="12607" y="3196"/>
                  </a:lnTo>
                  <a:lnTo>
                    <a:pt x="12607" y="3344"/>
                  </a:lnTo>
                  <a:lnTo>
                    <a:pt x="12627" y="3481"/>
                  </a:lnTo>
                  <a:lnTo>
                    <a:pt x="12657" y="3599"/>
                  </a:lnTo>
                  <a:lnTo>
                    <a:pt x="12696" y="3717"/>
                  </a:lnTo>
                  <a:lnTo>
                    <a:pt x="12735" y="3816"/>
                  </a:lnTo>
                  <a:lnTo>
                    <a:pt x="12794" y="3914"/>
                  </a:lnTo>
                  <a:lnTo>
                    <a:pt x="12863" y="3993"/>
                  </a:lnTo>
                  <a:lnTo>
                    <a:pt x="12942" y="4071"/>
                  </a:lnTo>
                  <a:lnTo>
                    <a:pt x="13030" y="4130"/>
                  </a:lnTo>
                  <a:lnTo>
                    <a:pt x="13129" y="4189"/>
                  </a:lnTo>
                  <a:lnTo>
                    <a:pt x="13237" y="4229"/>
                  </a:lnTo>
                  <a:lnTo>
                    <a:pt x="13355" y="4268"/>
                  </a:lnTo>
                  <a:lnTo>
                    <a:pt x="13492" y="4298"/>
                  </a:lnTo>
                  <a:lnTo>
                    <a:pt x="13630" y="4317"/>
                  </a:lnTo>
                  <a:lnTo>
                    <a:pt x="13778" y="4327"/>
                  </a:lnTo>
                  <a:lnTo>
                    <a:pt x="13935" y="4327"/>
                  </a:lnTo>
                  <a:lnTo>
                    <a:pt x="13935" y="4465"/>
                  </a:lnTo>
                  <a:lnTo>
                    <a:pt x="13778" y="4475"/>
                  </a:lnTo>
                  <a:lnTo>
                    <a:pt x="13630" y="4484"/>
                  </a:lnTo>
                  <a:lnTo>
                    <a:pt x="13492" y="4504"/>
                  </a:lnTo>
                  <a:lnTo>
                    <a:pt x="13355" y="4534"/>
                  </a:lnTo>
                  <a:lnTo>
                    <a:pt x="13237" y="4573"/>
                  </a:lnTo>
                  <a:lnTo>
                    <a:pt x="13129" y="4612"/>
                  </a:lnTo>
                  <a:lnTo>
                    <a:pt x="13030" y="4671"/>
                  </a:lnTo>
                  <a:lnTo>
                    <a:pt x="12942" y="4730"/>
                  </a:lnTo>
                  <a:lnTo>
                    <a:pt x="12863" y="4809"/>
                  </a:lnTo>
                  <a:lnTo>
                    <a:pt x="12794" y="4888"/>
                  </a:lnTo>
                  <a:lnTo>
                    <a:pt x="12735" y="4986"/>
                  </a:lnTo>
                  <a:lnTo>
                    <a:pt x="12696" y="5084"/>
                  </a:lnTo>
                  <a:lnTo>
                    <a:pt x="12657" y="5202"/>
                  </a:lnTo>
                  <a:lnTo>
                    <a:pt x="12627" y="5320"/>
                  </a:lnTo>
                  <a:lnTo>
                    <a:pt x="12607" y="5458"/>
                  </a:lnTo>
                  <a:lnTo>
                    <a:pt x="12607" y="5605"/>
                  </a:lnTo>
                  <a:lnTo>
                    <a:pt x="12607" y="7867"/>
                  </a:lnTo>
                  <a:lnTo>
                    <a:pt x="11939" y="7867"/>
                  </a:lnTo>
                  <a:lnTo>
                    <a:pt x="11939" y="8801"/>
                  </a:lnTo>
                  <a:lnTo>
                    <a:pt x="13060" y="8801"/>
                  </a:lnTo>
                  <a:lnTo>
                    <a:pt x="13138" y="8791"/>
                  </a:lnTo>
                  <a:lnTo>
                    <a:pt x="13227" y="8772"/>
                  </a:lnTo>
                  <a:lnTo>
                    <a:pt x="13306" y="8752"/>
                  </a:lnTo>
                  <a:lnTo>
                    <a:pt x="13374" y="8723"/>
                  </a:lnTo>
                  <a:lnTo>
                    <a:pt x="13443" y="8683"/>
                  </a:lnTo>
                  <a:lnTo>
                    <a:pt x="13512" y="8644"/>
                  </a:lnTo>
                  <a:lnTo>
                    <a:pt x="13571" y="8595"/>
                  </a:lnTo>
                  <a:lnTo>
                    <a:pt x="13620" y="8536"/>
                  </a:lnTo>
                  <a:lnTo>
                    <a:pt x="13669" y="8467"/>
                  </a:lnTo>
                  <a:lnTo>
                    <a:pt x="13709" y="8398"/>
                  </a:lnTo>
                  <a:lnTo>
                    <a:pt x="13738" y="8319"/>
                  </a:lnTo>
                  <a:lnTo>
                    <a:pt x="13768" y="8231"/>
                  </a:lnTo>
                  <a:lnTo>
                    <a:pt x="13787" y="8133"/>
                  </a:lnTo>
                  <a:lnTo>
                    <a:pt x="13797" y="8034"/>
                  </a:lnTo>
                  <a:lnTo>
                    <a:pt x="13807" y="7926"/>
                  </a:lnTo>
                  <a:lnTo>
                    <a:pt x="13807" y="5704"/>
                  </a:lnTo>
                  <a:lnTo>
                    <a:pt x="13807" y="5605"/>
                  </a:lnTo>
                  <a:lnTo>
                    <a:pt x="13817" y="5517"/>
                  </a:lnTo>
                  <a:lnTo>
                    <a:pt x="13837" y="5438"/>
                  </a:lnTo>
                  <a:lnTo>
                    <a:pt x="13866" y="5360"/>
                  </a:lnTo>
                  <a:lnTo>
                    <a:pt x="13896" y="5291"/>
                  </a:lnTo>
                  <a:lnTo>
                    <a:pt x="13935" y="5232"/>
                  </a:lnTo>
                  <a:lnTo>
                    <a:pt x="13974" y="5173"/>
                  </a:lnTo>
                  <a:lnTo>
                    <a:pt x="14033" y="5124"/>
                  </a:lnTo>
                  <a:lnTo>
                    <a:pt x="14092" y="5074"/>
                  </a:lnTo>
                  <a:lnTo>
                    <a:pt x="14151" y="5035"/>
                  </a:lnTo>
                  <a:lnTo>
                    <a:pt x="14220" y="5006"/>
                  </a:lnTo>
                  <a:lnTo>
                    <a:pt x="14299" y="4976"/>
                  </a:lnTo>
                  <a:lnTo>
                    <a:pt x="14377" y="4956"/>
                  </a:lnTo>
                  <a:lnTo>
                    <a:pt x="14466" y="4947"/>
                  </a:lnTo>
                  <a:lnTo>
                    <a:pt x="14564" y="4937"/>
                  </a:lnTo>
                  <a:lnTo>
                    <a:pt x="14653" y="4927"/>
                  </a:lnTo>
                  <a:lnTo>
                    <a:pt x="14653" y="3875"/>
                  </a:lnTo>
                  <a:lnTo>
                    <a:pt x="14564" y="3865"/>
                  </a:lnTo>
                  <a:lnTo>
                    <a:pt x="14466" y="3855"/>
                  </a:lnTo>
                  <a:lnTo>
                    <a:pt x="14377" y="3845"/>
                  </a:lnTo>
                  <a:lnTo>
                    <a:pt x="14299" y="3826"/>
                  </a:lnTo>
                  <a:lnTo>
                    <a:pt x="14220" y="3796"/>
                  </a:lnTo>
                  <a:lnTo>
                    <a:pt x="14151" y="3767"/>
                  </a:lnTo>
                  <a:lnTo>
                    <a:pt x="14092" y="3727"/>
                  </a:lnTo>
                  <a:lnTo>
                    <a:pt x="14033" y="3678"/>
                  </a:lnTo>
                  <a:lnTo>
                    <a:pt x="13974" y="3629"/>
                  </a:lnTo>
                  <a:lnTo>
                    <a:pt x="13935" y="3570"/>
                  </a:lnTo>
                  <a:lnTo>
                    <a:pt x="13896" y="3511"/>
                  </a:lnTo>
                  <a:lnTo>
                    <a:pt x="13866" y="3442"/>
                  </a:lnTo>
                  <a:lnTo>
                    <a:pt x="13837" y="3363"/>
                  </a:lnTo>
                  <a:lnTo>
                    <a:pt x="13817" y="3285"/>
                  </a:lnTo>
                  <a:lnTo>
                    <a:pt x="13807" y="3196"/>
                  </a:lnTo>
                  <a:lnTo>
                    <a:pt x="13807" y="3098"/>
                  </a:lnTo>
                  <a:lnTo>
                    <a:pt x="13807" y="876"/>
                  </a:lnTo>
                  <a:lnTo>
                    <a:pt x="13797" y="767"/>
                  </a:lnTo>
                  <a:lnTo>
                    <a:pt x="13787" y="669"/>
                  </a:lnTo>
                  <a:lnTo>
                    <a:pt x="13768" y="571"/>
                  </a:lnTo>
                  <a:lnTo>
                    <a:pt x="13738" y="482"/>
                  </a:lnTo>
                  <a:lnTo>
                    <a:pt x="13709" y="404"/>
                  </a:lnTo>
                  <a:lnTo>
                    <a:pt x="13669" y="335"/>
                  </a:lnTo>
                  <a:lnTo>
                    <a:pt x="13620" y="266"/>
                  </a:lnTo>
                  <a:lnTo>
                    <a:pt x="13571" y="207"/>
                  </a:lnTo>
                  <a:lnTo>
                    <a:pt x="13512" y="158"/>
                  </a:lnTo>
                  <a:lnTo>
                    <a:pt x="13443" y="118"/>
                  </a:lnTo>
                  <a:lnTo>
                    <a:pt x="13374" y="79"/>
                  </a:lnTo>
                  <a:lnTo>
                    <a:pt x="13306" y="50"/>
                  </a:lnTo>
                  <a:lnTo>
                    <a:pt x="13227" y="30"/>
                  </a:lnTo>
                  <a:lnTo>
                    <a:pt x="13138" y="10"/>
                  </a:lnTo>
                  <a:lnTo>
                    <a:pt x="13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208"/>
          <p:cNvGrpSpPr/>
          <p:nvPr/>
        </p:nvGrpSpPr>
        <p:grpSpPr>
          <a:xfrm>
            <a:off x="2365560" y="4045930"/>
            <a:ext cx="354633" cy="309663"/>
            <a:chOff x="725125" y="2301150"/>
            <a:chExt cx="403175" cy="352050"/>
          </a:xfrm>
        </p:grpSpPr>
        <p:sp>
          <p:nvSpPr>
            <p:cNvPr id="3855" name="Google Shape;3855;p208"/>
            <p:cNvSpPr/>
            <p:nvPr/>
          </p:nvSpPr>
          <p:spPr>
            <a:xfrm>
              <a:off x="908750" y="2458475"/>
              <a:ext cx="35925" cy="35675"/>
            </a:xfrm>
            <a:custGeom>
              <a:avLst/>
              <a:gdLst/>
              <a:ahLst/>
              <a:cxnLst/>
              <a:rect l="l" t="t" r="r" b="b"/>
              <a:pathLst>
                <a:path w="1437" h="1427" extrusionOk="0">
                  <a:moveTo>
                    <a:pt x="650" y="1"/>
                  </a:moveTo>
                  <a:lnTo>
                    <a:pt x="571" y="11"/>
                  </a:lnTo>
                  <a:lnTo>
                    <a:pt x="502" y="30"/>
                  </a:lnTo>
                  <a:lnTo>
                    <a:pt x="443" y="60"/>
                  </a:lnTo>
                  <a:lnTo>
                    <a:pt x="374" y="89"/>
                  </a:lnTo>
                  <a:lnTo>
                    <a:pt x="315" y="119"/>
                  </a:lnTo>
                  <a:lnTo>
                    <a:pt x="266" y="158"/>
                  </a:lnTo>
                  <a:lnTo>
                    <a:pt x="217" y="207"/>
                  </a:lnTo>
                  <a:lnTo>
                    <a:pt x="168" y="257"/>
                  </a:lnTo>
                  <a:lnTo>
                    <a:pt x="128" y="316"/>
                  </a:lnTo>
                  <a:lnTo>
                    <a:pt x="89" y="375"/>
                  </a:lnTo>
                  <a:lnTo>
                    <a:pt x="60" y="434"/>
                  </a:lnTo>
                  <a:lnTo>
                    <a:pt x="40" y="502"/>
                  </a:lnTo>
                  <a:lnTo>
                    <a:pt x="20" y="571"/>
                  </a:lnTo>
                  <a:lnTo>
                    <a:pt x="10" y="640"/>
                  </a:lnTo>
                  <a:lnTo>
                    <a:pt x="1" y="709"/>
                  </a:lnTo>
                  <a:lnTo>
                    <a:pt x="10" y="788"/>
                  </a:lnTo>
                  <a:lnTo>
                    <a:pt x="20" y="856"/>
                  </a:lnTo>
                  <a:lnTo>
                    <a:pt x="40" y="925"/>
                  </a:lnTo>
                  <a:lnTo>
                    <a:pt x="60" y="994"/>
                  </a:lnTo>
                  <a:lnTo>
                    <a:pt x="89" y="1053"/>
                  </a:lnTo>
                  <a:lnTo>
                    <a:pt x="128" y="1112"/>
                  </a:lnTo>
                  <a:lnTo>
                    <a:pt x="168" y="1171"/>
                  </a:lnTo>
                  <a:lnTo>
                    <a:pt x="217" y="1220"/>
                  </a:lnTo>
                  <a:lnTo>
                    <a:pt x="266" y="1260"/>
                  </a:lnTo>
                  <a:lnTo>
                    <a:pt x="315" y="1309"/>
                  </a:lnTo>
                  <a:lnTo>
                    <a:pt x="374" y="1338"/>
                  </a:lnTo>
                  <a:lnTo>
                    <a:pt x="443" y="1368"/>
                  </a:lnTo>
                  <a:lnTo>
                    <a:pt x="502" y="1397"/>
                  </a:lnTo>
                  <a:lnTo>
                    <a:pt x="571" y="1417"/>
                  </a:lnTo>
                  <a:lnTo>
                    <a:pt x="650" y="1427"/>
                  </a:lnTo>
                  <a:lnTo>
                    <a:pt x="787" y="1427"/>
                  </a:lnTo>
                  <a:lnTo>
                    <a:pt x="866" y="1417"/>
                  </a:lnTo>
                  <a:lnTo>
                    <a:pt x="935" y="1397"/>
                  </a:lnTo>
                  <a:lnTo>
                    <a:pt x="994" y="1368"/>
                  </a:lnTo>
                  <a:lnTo>
                    <a:pt x="1063" y="1338"/>
                  </a:lnTo>
                  <a:lnTo>
                    <a:pt x="1122" y="1309"/>
                  </a:lnTo>
                  <a:lnTo>
                    <a:pt x="1171" y="1260"/>
                  </a:lnTo>
                  <a:lnTo>
                    <a:pt x="1220" y="1220"/>
                  </a:lnTo>
                  <a:lnTo>
                    <a:pt x="1269" y="1171"/>
                  </a:lnTo>
                  <a:lnTo>
                    <a:pt x="1308" y="1112"/>
                  </a:lnTo>
                  <a:lnTo>
                    <a:pt x="1348" y="1053"/>
                  </a:lnTo>
                  <a:lnTo>
                    <a:pt x="1377" y="994"/>
                  </a:lnTo>
                  <a:lnTo>
                    <a:pt x="1397" y="925"/>
                  </a:lnTo>
                  <a:lnTo>
                    <a:pt x="1417" y="856"/>
                  </a:lnTo>
                  <a:lnTo>
                    <a:pt x="1426" y="788"/>
                  </a:lnTo>
                  <a:lnTo>
                    <a:pt x="1436" y="709"/>
                  </a:lnTo>
                  <a:lnTo>
                    <a:pt x="1426" y="640"/>
                  </a:lnTo>
                  <a:lnTo>
                    <a:pt x="1417" y="571"/>
                  </a:lnTo>
                  <a:lnTo>
                    <a:pt x="1397" y="502"/>
                  </a:lnTo>
                  <a:lnTo>
                    <a:pt x="1377" y="434"/>
                  </a:lnTo>
                  <a:lnTo>
                    <a:pt x="1348" y="375"/>
                  </a:lnTo>
                  <a:lnTo>
                    <a:pt x="1308" y="316"/>
                  </a:lnTo>
                  <a:lnTo>
                    <a:pt x="1269" y="257"/>
                  </a:lnTo>
                  <a:lnTo>
                    <a:pt x="1220" y="207"/>
                  </a:lnTo>
                  <a:lnTo>
                    <a:pt x="1171" y="158"/>
                  </a:lnTo>
                  <a:lnTo>
                    <a:pt x="1122" y="119"/>
                  </a:lnTo>
                  <a:lnTo>
                    <a:pt x="1063" y="89"/>
                  </a:lnTo>
                  <a:lnTo>
                    <a:pt x="994" y="60"/>
                  </a:lnTo>
                  <a:lnTo>
                    <a:pt x="935" y="30"/>
                  </a:lnTo>
                  <a:lnTo>
                    <a:pt x="866" y="11"/>
                  </a:lnTo>
                  <a:lnTo>
                    <a:pt x="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08"/>
            <p:cNvSpPr/>
            <p:nvPr/>
          </p:nvSpPr>
          <p:spPr>
            <a:xfrm>
              <a:off x="752650" y="2305325"/>
              <a:ext cx="348125" cy="341975"/>
            </a:xfrm>
            <a:custGeom>
              <a:avLst/>
              <a:gdLst/>
              <a:ahLst/>
              <a:cxnLst/>
              <a:rect l="l" t="t" r="r" b="b"/>
              <a:pathLst>
                <a:path w="13925" h="13679" extrusionOk="0">
                  <a:moveTo>
                    <a:pt x="4996" y="1"/>
                  </a:moveTo>
                  <a:lnTo>
                    <a:pt x="5035" y="129"/>
                  </a:lnTo>
                  <a:lnTo>
                    <a:pt x="5065" y="266"/>
                  </a:lnTo>
                  <a:lnTo>
                    <a:pt x="5084" y="404"/>
                  </a:lnTo>
                  <a:lnTo>
                    <a:pt x="5084" y="542"/>
                  </a:lnTo>
                  <a:lnTo>
                    <a:pt x="5084" y="650"/>
                  </a:lnTo>
                  <a:lnTo>
                    <a:pt x="5074" y="748"/>
                  </a:lnTo>
                  <a:lnTo>
                    <a:pt x="5055" y="846"/>
                  </a:lnTo>
                  <a:lnTo>
                    <a:pt x="5035" y="945"/>
                  </a:lnTo>
                  <a:lnTo>
                    <a:pt x="8890" y="945"/>
                  </a:lnTo>
                  <a:lnTo>
                    <a:pt x="8870" y="846"/>
                  </a:lnTo>
                  <a:lnTo>
                    <a:pt x="8850" y="748"/>
                  </a:lnTo>
                  <a:lnTo>
                    <a:pt x="8841" y="650"/>
                  </a:lnTo>
                  <a:lnTo>
                    <a:pt x="8841" y="542"/>
                  </a:lnTo>
                  <a:lnTo>
                    <a:pt x="8841" y="404"/>
                  </a:lnTo>
                  <a:lnTo>
                    <a:pt x="8860" y="266"/>
                  </a:lnTo>
                  <a:lnTo>
                    <a:pt x="8890" y="129"/>
                  </a:lnTo>
                  <a:lnTo>
                    <a:pt x="8929" y="1"/>
                  </a:lnTo>
                  <a:close/>
                  <a:moveTo>
                    <a:pt x="2105" y="1564"/>
                  </a:moveTo>
                  <a:lnTo>
                    <a:pt x="0" y="5222"/>
                  </a:lnTo>
                  <a:lnTo>
                    <a:pt x="118" y="5252"/>
                  </a:lnTo>
                  <a:lnTo>
                    <a:pt x="227" y="5291"/>
                  </a:lnTo>
                  <a:lnTo>
                    <a:pt x="345" y="5340"/>
                  </a:lnTo>
                  <a:lnTo>
                    <a:pt x="443" y="5399"/>
                  </a:lnTo>
                  <a:lnTo>
                    <a:pt x="551" y="5468"/>
                  </a:lnTo>
                  <a:lnTo>
                    <a:pt x="649" y="5537"/>
                  </a:lnTo>
                  <a:lnTo>
                    <a:pt x="738" y="5616"/>
                  </a:lnTo>
                  <a:lnTo>
                    <a:pt x="817" y="5694"/>
                  </a:lnTo>
                  <a:lnTo>
                    <a:pt x="2882" y="2125"/>
                  </a:lnTo>
                  <a:lnTo>
                    <a:pt x="2773" y="2076"/>
                  </a:lnTo>
                  <a:lnTo>
                    <a:pt x="2655" y="2026"/>
                  </a:lnTo>
                  <a:lnTo>
                    <a:pt x="2557" y="1967"/>
                  </a:lnTo>
                  <a:lnTo>
                    <a:pt x="2449" y="1899"/>
                  </a:lnTo>
                  <a:lnTo>
                    <a:pt x="2360" y="1830"/>
                  </a:lnTo>
                  <a:lnTo>
                    <a:pt x="2272" y="1741"/>
                  </a:lnTo>
                  <a:lnTo>
                    <a:pt x="2183" y="1663"/>
                  </a:lnTo>
                  <a:lnTo>
                    <a:pt x="2105" y="1564"/>
                  </a:lnTo>
                  <a:close/>
                  <a:moveTo>
                    <a:pt x="11820" y="1564"/>
                  </a:moveTo>
                  <a:lnTo>
                    <a:pt x="11742" y="1663"/>
                  </a:lnTo>
                  <a:lnTo>
                    <a:pt x="11653" y="1741"/>
                  </a:lnTo>
                  <a:lnTo>
                    <a:pt x="11565" y="1830"/>
                  </a:lnTo>
                  <a:lnTo>
                    <a:pt x="11476" y="1899"/>
                  </a:lnTo>
                  <a:lnTo>
                    <a:pt x="11368" y="1967"/>
                  </a:lnTo>
                  <a:lnTo>
                    <a:pt x="11270" y="2026"/>
                  </a:lnTo>
                  <a:lnTo>
                    <a:pt x="11152" y="2076"/>
                  </a:lnTo>
                  <a:lnTo>
                    <a:pt x="11043" y="2125"/>
                  </a:lnTo>
                  <a:lnTo>
                    <a:pt x="13108" y="5694"/>
                  </a:lnTo>
                  <a:lnTo>
                    <a:pt x="13187" y="5616"/>
                  </a:lnTo>
                  <a:lnTo>
                    <a:pt x="13276" y="5537"/>
                  </a:lnTo>
                  <a:lnTo>
                    <a:pt x="13374" y="5468"/>
                  </a:lnTo>
                  <a:lnTo>
                    <a:pt x="13482" y="5399"/>
                  </a:lnTo>
                  <a:lnTo>
                    <a:pt x="13580" y="5340"/>
                  </a:lnTo>
                  <a:lnTo>
                    <a:pt x="13698" y="5291"/>
                  </a:lnTo>
                  <a:lnTo>
                    <a:pt x="13807" y="5252"/>
                  </a:lnTo>
                  <a:lnTo>
                    <a:pt x="13925" y="5222"/>
                  </a:lnTo>
                  <a:lnTo>
                    <a:pt x="11820" y="1564"/>
                  </a:lnTo>
                  <a:close/>
                  <a:moveTo>
                    <a:pt x="817" y="7985"/>
                  </a:moveTo>
                  <a:lnTo>
                    <a:pt x="738" y="8064"/>
                  </a:lnTo>
                  <a:lnTo>
                    <a:pt x="649" y="8143"/>
                  </a:lnTo>
                  <a:lnTo>
                    <a:pt x="551" y="8212"/>
                  </a:lnTo>
                  <a:lnTo>
                    <a:pt x="443" y="8280"/>
                  </a:lnTo>
                  <a:lnTo>
                    <a:pt x="345" y="8339"/>
                  </a:lnTo>
                  <a:lnTo>
                    <a:pt x="227" y="8389"/>
                  </a:lnTo>
                  <a:lnTo>
                    <a:pt x="118" y="8428"/>
                  </a:lnTo>
                  <a:lnTo>
                    <a:pt x="0" y="8457"/>
                  </a:lnTo>
                  <a:lnTo>
                    <a:pt x="2134" y="12155"/>
                  </a:lnTo>
                  <a:lnTo>
                    <a:pt x="2213" y="12066"/>
                  </a:lnTo>
                  <a:lnTo>
                    <a:pt x="2292" y="11978"/>
                  </a:lnTo>
                  <a:lnTo>
                    <a:pt x="2390" y="11899"/>
                  </a:lnTo>
                  <a:lnTo>
                    <a:pt x="2488" y="11830"/>
                  </a:lnTo>
                  <a:lnTo>
                    <a:pt x="2587" y="11761"/>
                  </a:lnTo>
                  <a:lnTo>
                    <a:pt x="2695" y="11712"/>
                  </a:lnTo>
                  <a:lnTo>
                    <a:pt x="2803" y="11663"/>
                  </a:lnTo>
                  <a:lnTo>
                    <a:pt x="2921" y="11614"/>
                  </a:lnTo>
                  <a:lnTo>
                    <a:pt x="817" y="7985"/>
                  </a:lnTo>
                  <a:close/>
                  <a:moveTo>
                    <a:pt x="13108" y="7985"/>
                  </a:moveTo>
                  <a:lnTo>
                    <a:pt x="11004" y="11614"/>
                  </a:lnTo>
                  <a:lnTo>
                    <a:pt x="11122" y="11663"/>
                  </a:lnTo>
                  <a:lnTo>
                    <a:pt x="11230" y="11712"/>
                  </a:lnTo>
                  <a:lnTo>
                    <a:pt x="11338" y="11761"/>
                  </a:lnTo>
                  <a:lnTo>
                    <a:pt x="11437" y="11830"/>
                  </a:lnTo>
                  <a:lnTo>
                    <a:pt x="11535" y="11899"/>
                  </a:lnTo>
                  <a:lnTo>
                    <a:pt x="11633" y="11978"/>
                  </a:lnTo>
                  <a:lnTo>
                    <a:pt x="11712" y="12066"/>
                  </a:lnTo>
                  <a:lnTo>
                    <a:pt x="11791" y="12155"/>
                  </a:lnTo>
                  <a:lnTo>
                    <a:pt x="13925" y="8457"/>
                  </a:lnTo>
                  <a:lnTo>
                    <a:pt x="13807" y="8428"/>
                  </a:lnTo>
                  <a:lnTo>
                    <a:pt x="13698" y="8389"/>
                  </a:lnTo>
                  <a:lnTo>
                    <a:pt x="13580" y="8339"/>
                  </a:lnTo>
                  <a:lnTo>
                    <a:pt x="13482" y="8280"/>
                  </a:lnTo>
                  <a:lnTo>
                    <a:pt x="13374" y="8212"/>
                  </a:lnTo>
                  <a:lnTo>
                    <a:pt x="13276" y="8143"/>
                  </a:lnTo>
                  <a:lnTo>
                    <a:pt x="13187" y="8064"/>
                  </a:lnTo>
                  <a:lnTo>
                    <a:pt x="13108" y="7985"/>
                  </a:lnTo>
                  <a:close/>
                  <a:moveTo>
                    <a:pt x="5015" y="12725"/>
                  </a:moveTo>
                  <a:lnTo>
                    <a:pt x="5045" y="12843"/>
                  </a:lnTo>
                  <a:lnTo>
                    <a:pt x="5065" y="12961"/>
                  </a:lnTo>
                  <a:lnTo>
                    <a:pt x="5084" y="13079"/>
                  </a:lnTo>
                  <a:lnTo>
                    <a:pt x="5084" y="13207"/>
                  </a:lnTo>
                  <a:lnTo>
                    <a:pt x="5084" y="13325"/>
                  </a:lnTo>
                  <a:lnTo>
                    <a:pt x="5065" y="13453"/>
                  </a:lnTo>
                  <a:lnTo>
                    <a:pt x="5045" y="13571"/>
                  </a:lnTo>
                  <a:lnTo>
                    <a:pt x="5015" y="13679"/>
                  </a:lnTo>
                  <a:lnTo>
                    <a:pt x="8909" y="13679"/>
                  </a:lnTo>
                  <a:lnTo>
                    <a:pt x="8880" y="13571"/>
                  </a:lnTo>
                  <a:lnTo>
                    <a:pt x="8860" y="13453"/>
                  </a:lnTo>
                  <a:lnTo>
                    <a:pt x="8841" y="13325"/>
                  </a:lnTo>
                  <a:lnTo>
                    <a:pt x="8841" y="13207"/>
                  </a:lnTo>
                  <a:lnTo>
                    <a:pt x="8841" y="13079"/>
                  </a:lnTo>
                  <a:lnTo>
                    <a:pt x="8860" y="12961"/>
                  </a:lnTo>
                  <a:lnTo>
                    <a:pt x="8880" y="12843"/>
                  </a:lnTo>
                  <a:lnTo>
                    <a:pt x="8909" y="127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08"/>
            <p:cNvSpPr/>
            <p:nvPr/>
          </p:nvSpPr>
          <p:spPr>
            <a:xfrm>
              <a:off x="725125" y="2301150"/>
              <a:ext cx="403175" cy="352050"/>
            </a:xfrm>
            <a:custGeom>
              <a:avLst/>
              <a:gdLst/>
              <a:ahLst/>
              <a:cxnLst/>
              <a:rect l="l" t="t" r="r" b="b"/>
              <a:pathLst>
                <a:path w="16127" h="14082" extrusionOk="0">
                  <a:moveTo>
                    <a:pt x="4455" y="1"/>
                  </a:moveTo>
                  <a:lnTo>
                    <a:pt x="4376" y="10"/>
                  </a:lnTo>
                  <a:lnTo>
                    <a:pt x="4307" y="30"/>
                  </a:lnTo>
                  <a:lnTo>
                    <a:pt x="4248" y="60"/>
                  </a:lnTo>
                  <a:lnTo>
                    <a:pt x="4179" y="89"/>
                  </a:lnTo>
                  <a:lnTo>
                    <a:pt x="4120" y="119"/>
                  </a:lnTo>
                  <a:lnTo>
                    <a:pt x="4071" y="158"/>
                  </a:lnTo>
                  <a:lnTo>
                    <a:pt x="4022" y="207"/>
                  </a:lnTo>
                  <a:lnTo>
                    <a:pt x="3973" y="256"/>
                  </a:lnTo>
                  <a:lnTo>
                    <a:pt x="3933" y="315"/>
                  </a:lnTo>
                  <a:lnTo>
                    <a:pt x="3894" y="374"/>
                  </a:lnTo>
                  <a:lnTo>
                    <a:pt x="3865" y="433"/>
                  </a:lnTo>
                  <a:lnTo>
                    <a:pt x="3845" y="502"/>
                  </a:lnTo>
                  <a:lnTo>
                    <a:pt x="3825" y="571"/>
                  </a:lnTo>
                  <a:lnTo>
                    <a:pt x="3815" y="640"/>
                  </a:lnTo>
                  <a:lnTo>
                    <a:pt x="3806" y="709"/>
                  </a:lnTo>
                  <a:lnTo>
                    <a:pt x="3815" y="787"/>
                  </a:lnTo>
                  <a:lnTo>
                    <a:pt x="3825" y="856"/>
                  </a:lnTo>
                  <a:lnTo>
                    <a:pt x="3845" y="925"/>
                  </a:lnTo>
                  <a:lnTo>
                    <a:pt x="3865" y="994"/>
                  </a:lnTo>
                  <a:lnTo>
                    <a:pt x="3894" y="1053"/>
                  </a:lnTo>
                  <a:lnTo>
                    <a:pt x="3933" y="1112"/>
                  </a:lnTo>
                  <a:lnTo>
                    <a:pt x="3973" y="1171"/>
                  </a:lnTo>
                  <a:lnTo>
                    <a:pt x="4022" y="1220"/>
                  </a:lnTo>
                  <a:lnTo>
                    <a:pt x="4071" y="1259"/>
                  </a:lnTo>
                  <a:lnTo>
                    <a:pt x="4120" y="1308"/>
                  </a:lnTo>
                  <a:lnTo>
                    <a:pt x="4179" y="1338"/>
                  </a:lnTo>
                  <a:lnTo>
                    <a:pt x="4248" y="1367"/>
                  </a:lnTo>
                  <a:lnTo>
                    <a:pt x="4307" y="1397"/>
                  </a:lnTo>
                  <a:lnTo>
                    <a:pt x="4376" y="1417"/>
                  </a:lnTo>
                  <a:lnTo>
                    <a:pt x="4455" y="1426"/>
                  </a:lnTo>
                  <a:lnTo>
                    <a:pt x="4592" y="1426"/>
                  </a:lnTo>
                  <a:lnTo>
                    <a:pt x="4671" y="1417"/>
                  </a:lnTo>
                  <a:lnTo>
                    <a:pt x="4740" y="1397"/>
                  </a:lnTo>
                  <a:lnTo>
                    <a:pt x="4799" y="1367"/>
                  </a:lnTo>
                  <a:lnTo>
                    <a:pt x="4868" y="1338"/>
                  </a:lnTo>
                  <a:lnTo>
                    <a:pt x="4927" y="1308"/>
                  </a:lnTo>
                  <a:lnTo>
                    <a:pt x="4976" y="1259"/>
                  </a:lnTo>
                  <a:lnTo>
                    <a:pt x="5025" y="1220"/>
                  </a:lnTo>
                  <a:lnTo>
                    <a:pt x="5074" y="1171"/>
                  </a:lnTo>
                  <a:lnTo>
                    <a:pt x="5113" y="1112"/>
                  </a:lnTo>
                  <a:lnTo>
                    <a:pt x="5153" y="1053"/>
                  </a:lnTo>
                  <a:lnTo>
                    <a:pt x="5182" y="994"/>
                  </a:lnTo>
                  <a:lnTo>
                    <a:pt x="5202" y="925"/>
                  </a:lnTo>
                  <a:lnTo>
                    <a:pt x="5222" y="856"/>
                  </a:lnTo>
                  <a:lnTo>
                    <a:pt x="5231" y="787"/>
                  </a:lnTo>
                  <a:lnTo>
                    <a:pt x="5241" y="709"/>
                  </a:lnTo>
                  <a:lnTo>
                    <a:pt x="5231" y="640"/>
                  </a:lnTo>
                  <a:lnTo>
                    <a:pt x="5222" y="571"/>
                  </a:lnTo>
                  <a:lnTo>
                    <a:pt x="5202" y="502"/>
                  </a:lnTo>
                  <a:lnTo>
                    <a:pt x="5182" y="433"/>
                  </a:lnTo>
                  <a:lnTo>
                    <a:pt x="5153" y="374"/>
                  </a:lnTo>
                  <a:lnTo>
                    <a:pt x="5113" y="315"/>
                  </a:lnTo>
                  <a:lnTo>
                    <a:pt x="5074" y="256"/>
                  </a:lnTo>
                  <a:lnTo>
                    <a:pt x="5025" y="207"/>
                  </a:lnTo>
                  <a:lnTo>
                    <a:pt x="4976" y="158"/>
                  </a:lnTo>
                  <a:lnTo>
                    <a:pt x="4927" y="119"/>
                  </a:lnTo>
                  <a:lnTo>
                    <a:pt x="4868" y="89"/>
                  </a:lnTo>
                  <a:lnTo>
                    <a:pt x="4799" y="60"/>
                  </a:lnTo>
                  <a:lnTo>
                    <a:pt x="4740" y="30"/>
                  </a:lnTo>
                  <a:lnTo>
                    <a:pt x="4671" y="10"/>
                  </a:lnTo>
                  <a:lnTo>
                    <a:pt x="4592" y="1"/>
                  </a:lnTo>
                  <a:close/>
                  <a:moveTo>
                    <a:pt x="11535" y="1"/>
                  </a:moveTo>
                  <a:lnTo>
                    <a:pt x="11456" y="10"/>
                  </a:lnTo>
                  <a:lnTo>
                    <a:pt x="11387" y="30"/>
                  </a:lnTo>
                  <a:lnTo>
                    <a:pt x="11328" y="60"/>
                  </a:lnTo>
                  <a:lnTo>
                    <a:pt x="11259" y="89"/>
                  </a:lnTo>
                  <a:lnTo>
                    <a:pt x="11200" y="119"/>
                  </a:lnTo>
                  <a:lnTo>
                    <a:pt x="11151" y="158"/>
                  </a:lnTo>
                  <a:lnTo>
                    <a:pt x="11102" y="207"/>
                  </a:lnTo>
                  <a:lnTo>
                    <a:pt x="11053" y="256"/>
                  </a:lnTo>
                  <a:lnTo>
                    <a:pt x="11014" y="315"/>
                  </a:lnTo>
                  <a:lnTo>
                    <a:pt x="10974" y="374"/>
                  </a:lnTo>
                  <a:lnTo>
                    <a:pt x="10945" y="433"/>
                  </a:lnTo>
                  <a:lnTo>
                    <a:pt x="10925" y="502"/>
                  </a:lnTo>
                  <a:lnTo>
                    <a:pt x="10905" y="571"/>
                  </a:lnTo>
                  <a:lnTo>
                    <a:pt x="10896" y="640"/>
                  </a:lnTo>
                  <a:lnTo>
                    <a:pt x="10886" y="709"/>
                  </a:lnTo>
                  <a:lnTo>
                    <a:pt x="10896" y="787"/>
                  </a:lnTo>
                  <a:lnTo>
                    <a:pt x="10905" y="856"/>
                  </a:lnTo>
                  <a:lnTo>
                    <a:pt x="10925" y="925"/>
                  </a:lnTo>
                  <a:lnTo>
                    <a:pt x="10945" y="994"/>
                  </a:lnTo>
                  <a:lnTo>
                    <a:pt x="10974" y="1053"/>
                  </a:lnTo>
                  <a:lnTo>
                    <a:pt x="11014" y="1112"/>
                  </a:lnTo>
                  <a:lnTo>
                    <a:pt x="11053" y="1171"/>
                  </a:lnTo>
                  <a:lnTo>
                    <a:pt x="11102" y="1220"/>
                  </a:lnTo>
                  <a:lnTo>
                    <a:pt x="11151" y="1259"/>
                  </a:lnTo>
                  <a:lnTo>
                    <a:pt x="11200" y="1308"/>
                  </a:lnTo>
                  <a:lnTo>
                    <a:pt x="11259" y="1338"/>
                  </a:lnTo>
                  <a:lnTo>
                    <a:pt x="11328" y="1367"/>
                  </a:lnTo>
                  <a:lnTo>
                    <a:pt x="11387" y="1397"/>
                  </a:lnTo>
                  <a:lnTo>
                    <a:pt x="11456" y="1417"/>
                  </a:lnTo>
                  <a:lnTo>
                    <a:pt x="11535" y="1426"/>
                  </a:lnTo>
                  <a:lnTo>
                    <a:pt x="11672" y="1426"/>
                  </a:lnTo>
                  <a:lnTo>
                    <a:pt x="11751" y="1417"/>
                  </a:lnTo>
                  <a:lnTo>
                    <a:pt x="11820" y="1397"/>
                  </a:lnTo>
                  <a:lnTo>
                    <a:pt x="11879" y="1367"/>
                  </a:lnTo>
                  <a:lnTo>
                    <a:pt x="11948" y="1338"/>
                  </a:lnTo>
                  <a:lnTo>
                    <a:pt x="12007" y="1308"/>
                  </a:lnTo>
                  <a:lnTo>
                    <a:pt x="12056" y="1259"/>
                  </a:lnTo>
                  <a:lnTo>
                    <a:pt x="12105" y="1220"/>
                  </a:lnTo>
                  <a:lnTo>
                    <a:pt x="12154" y="1171"/>
                  </a:lnTo>
                  <a:lnTo>
                    <a:pt x="12194" y="1112"/>
                  </a:lnTo>
                  <a:lnTo>
                    <a:pt x="12233" y="1053"/>
                  </a:lnTo>
                  <a:lnTo>
                    <a:pt x="12262" y="994"/>
                  </a:lnTo>
                  <a:lnTo>
                    <a:pt x="12282" y="925"/>
                  </a:lnTo>
                  <a:lnTo>
                    <a:pt x="12302" y="856"/>
                  </a:lnTo>
                  <a:lnTo>
                    <a:pt x="12312" y="787"/>
                  </a:lnTo>
                  <a:lnTo>
                    <a:pt x="12321" y="709"/>
                  </a:lnTo>
                  <a:lnTo>
                    <a:pt x="12312" y="640"/>
                  </a:lnTo>
                  <a:lnTo>
                    <a:pt x="12302" y="571"/>
                  </a:lnTo>
                  <a:lnTo>
                    <a:pt x="12282" y="502"/>
                  </a:lnTo>
                  <a:lnTo>
                    <a:pt x="12262" y="433"/>
                  </a:lnTo>
                  <a:lnTo>
                    <a:pt x="12233" y="374"/>
                  </a:lnTo>
                  <a:lnTo>
                    <a:pt x="12194" y="315"/>
                  </a:lnTo>
                  <a:lnTo>
                    <a:pt x="12154" y="256"/>
                  </a:lnTo>
                  <a:lnTo>
                    <a:pt x="12105" y="207"/>
                  </a:lnTo>
                  <a:lnTo>
                    <a:pt x="12056" y="158"/>
                  </a:lnTo>
                  <a:lnTo>
                    <a:pt x="12007" y="119"/>
                  </a:lnTo>
                  <a:lnTo>
                    <a:pt x="11948" y="89"/>
                  </a:lnTo>
                  <a:lnTo>
                    <a:pt x="11879" y="60"/>
                  </a:lnTo>
                  <a:lnTo>
                    <a:pt x="11820" y="30"/>
                  </a:lnTo>
                  <a:lnTo>
                    <a:pt x="11751" y="10"/>
                  </a:lnTo>
                  <a:lnTo>
                    <a:pt x="11672" y="1"/>
                  </a:lnTo>
                  <a:close/>
                  <a:moveTo>
                    <a:pt x="639" y="6294"/>
                  </a:moveTo>
                  <a:lnTo>
                    <a:pt x="570" y="6304"/>
                  </a:lnTo>
                  <a:lnTo>
                    <a:pt x="502" y="6323"/>
                  </a:lnTo>
                  <a:lnTo>
                    <a:pt x="433" y="6353"/>
                  </a:lnTo>
                  <a:lnTo>
                    <a:pt x="374" y="6382"/>
                  </a:lnTo>
                  <a:lnTo>
                    <a:pt x="315" y="6412"/>
                  </a:lnTo>
                  <a:lnTo>
                    <a:pt x="256" y="6451"/>
                  </a:lnTo>
                  <a:lnTo>
                    <a:pt x="207" y="6500"/>
                  </a:lnTo>
                  <a:lnTo>
                    <a:pt x="157" y="6550"/>
                  </a:lnTo>
                  <a:lnTo>
                    <a:pt x="118" y="6609"/>
                  </a:lnTo>
                  <a:lnTo>
                    <a:pt x="89" y="6668"/>
                  </a:lnTo>
                  <a:lnTo>
                    <a:pt x="59" y="6727"/>
                  </a:lnTo>
                  <a:lnTo>
                    <a:pt x="30" y="6795"/>
                  </a:lnTo>
                  <a:lnTo>
                    <a:pt x="10" y="6864"/>
                  </a:lnTo>
                  <a:lnTo>
                    <a:pt x="0" y="6933"/>
                  </a:lnTo>
                  <a:lnTo>
                    <a:pt x="0" y="7002"/>
                  </a:lnTo>
                  <a:lnTo>
                    <a:pt x="0" y="7081"/>
                  </a:lnTo>
                  <a:lnTo>
                    <a:pt x="10" y="7149"/>
                  </a:lnTo>
                  <a:lnTo>
                    <a:pt x="30" y="7218"/>
                  </a:lnTo>
                  <a:lnTo>
                    <a:pt x="59" y="7287"/>
                  </a:lnTo>
                  <a:lnTo>
                    <a:pt x="89" y="7346"/>
                  </a:lnTo>
                  <a:lnTo>
                    <a:pt x="118" y="7405"/>
                  </a:lnTo>
                  <a:lnTo>
                    <a:pt x="157" y="7464"/>
                  </a:lnTo>
                  <a:lnTo>
                    <a:pt x="207" y="7513"/>
                  </a:lnTo>
                  <a:lnTo>
                    <a:pt x="256" y="7553"/>
                  </a:lnTo>
                  <a:lnTo>
                    <a:pt x="315" y="7602"/>
                  </a:lnTo>
                  <a:lnTo>
                    <a:pt x="374" y="7631"/>
                  </a:lnTo>
                  <a:lnTo>
                    <a:pt x="433" y="7661"/>
                  </a:lnTo>
                  <a:lnTo>
                    <a:pt x="502" y="7690"/>
                  </a:lnTo>
                  <a:lnTo>
                    <a:pt x="570" y="7710"/>
                  </a:lnTo>
                  <a:lnTo>
                    <a:pt x="639" y="7720"/>
                  </a:lnTo>
                  <a:lnTo>
                    <a:pt x="787" y="7720"/>
                  </a:lnTo>
                  <a:lnTo>
                    <a:pt x="856" y="7710"/>
                  </a:lnTo>
                  <a:lnTo>
                    <a:pt x="924" y="7690"/>
                  </a:lnTo>
                  <a:lnTo>
                    <a:pt x="993" y="7661"/>
                  </a:lnTo>
                  <a:lnTo>
                    <a:pt x="1052" y="7631"/>
                  </a:lnTo>
                  <a:lnTo>
                    <a:pt x="1111" y="7602"/>
                  </a:lnTo>
                  <a:lnTo>
                    <a:pt x="1170" y="7553"/>
                  </a:lnTo>
                  <a:lnTo>
                    <a:pt x="1219" y="7513"/>
                  </a:lnTo>
                  <a:lnTo>
                    <a:pt x="1259" y="7464"/>
                  </a:lnTo>
                  <a:lnTo>
                    <a:pt x="1308" y="7405"/>
                  </a:lnTo>
                  <a:lnTo>
                    <a:pt x="1337" y="7346"/>
                  </a:lnTo>
                  <a:lnTo>
                    <a:pt x="1367" y="7287"/>
                  </a:lnTo>
                  <a:lnTo>
                    <a:pt x="1396" y="7218"/>
                  </a:lnTo>
                  <a:lnTo>
                    <a:pt x="1416" y="7149"/>
                  </a:lnTo>
                  <a:lnTo>
                    <a:pt x="1426" y="7081"/>
                  </a:lnTo>
                  <a:lnTo>
                    <a:pt x="1426" y="7002"/>
                  </a:lnTo>
                  <a:lnTo>
                    <a:pt x="1426" y="6933"/>
                  </a:lnTo>
                  <a:lnTo>
                    <a:pt x="1416" y="6864"/>
                  </a:lnTo>
                  <a:lnTo>
                    <a:pt x="1396" y="6795"/>
                  </a:lnTo>
                  <a:lnTo>
                    <a:pt x="1367" y="6727"/>
                  </a:lnTo>
                  <a:lnTo>
                    <a:pt x="1337" y="6668"/>
                  </a:lnTo>
                  <a:lnTo>
                    <a:pt x="1308" y="6609"/>
                  </a:lnTo>
                  <a:lnTo>
                    <a:pt x="1259" y="6550"/>
                  </a:lnTo>
                  <a:lnTo>
                    <a:pt x="1219" y="6500"/>
                  </a:lnTo>
                  <a:lnTo>
                    <a:pt x="1170" y="6451"/>
                  </a:lnTo>
                  <a:lnTo>
                    <a:pt x="1111" y="6412"/>
                  </a:lnTo>
                  <a:lnTo>
                    <a:pt x="1052" y="6382"/>
                  </a:lnTo>
                  <a:lnTo>
                    <a:pt x="993" y="6353"/>
                  </a:lnTo>
                  <a:lnTo>
                    <a:pt x="924" y="6323"/>
                  </a:lnTo>
                  <a:lnTo>
                    <a:pt x="856" y="6304"/>
                  </a:lnTo>
                  <a:lnTo>
                    <a:pt x="787" y="6294"/>
                  </a:lnTo>
                  <a:close/>
                  <a:moveTo>
                    <a:pt x="15340" y="6294"/>
                  </a:moveTo>
                  <a:lnTo>
                    <a:pt x="15271" y="6304"/>
                  </a:lnTo>
                  <a:lnTo>
                    <a:pt x="15203" y="6323"/>
                  </a:lnTo>
                  <a:lnTo>
                    <a:pt x="15134" y="6353"/>
                  </a:lnTo>
                  <a:lnTo>
                    <a:pt x="15075" y="6382"/>
                  </a:lnTo>
                  <a:lnTo>
                    <a:pt x="15016" y="6412"/>
                  </a:lnTo>
                  <a:lnTo>
                    <a:pt x="14957" y="6451"/>
                  </a:lnTo>
                  <a:lnTo>
                    <a:pt x="14908" y="6500"/>
                  </a:lnTo>
                  <a:lnTo>
                    <a:pt x="14868" y="6550"/>
                  </a:lnTo>
                  <a:lnTo>
                    <a:pt x="14819" y="6609"/>
                  </a:lnTo>
                  <a:lnTo>
                    <a:pt x="14790" y="6668"/>
                  </a:lnTo>
                  <a:lnTo>
                    <a:pt x="14760" y="6727"/>
                  </a:lnTo>
                  <a:lnTo>
                    <a:pt x="14731" y="6795"/>
                  </a:lnTo>
                  <a:lnTo>
                    <a:pt x="14711" y="6864"/>
                  </a:lnTo>
                  <a:lnTo>
                    <a:pt x="14701" y="6933"/>
                  </a:lnTo>
                  <a:lnTo>
                    <a:pt x="14701" y="7002"/>
                  </a:lnTo>
                  <a:lnTo>
                    <a:pt x="14701" y="7081"/>
                  </a:lnTo>
                  <a:lnTo>
                    <a:pt x="14711" y="7149"/>
                  </a:lnTo>
                  <a:lnTo>
                    <a:pt x="14731" y="7218"/>
                  </a:lnTo>
                  <a:lnTo>
                    <a:pt x="14760" y="7287"/>
                  </a:lnTo>
                  <a:lnTo>
                    <a:pt x="14790" y="7346"/>
                  </a:lnTo>
                  <a:lnTo>
                    <a:pt x="14819" y="7405"/>
                  </a:lnTo>
                  <a:lnTo>
                    <a:pt x="14868" y="7464"/>
                  </a:lnTo>
                  <a:lnTo>
                    <a:pt x="14908" y="7513"/>
                  </a:lnTo>
                  <a:lnTo>
                    <a:pt x="14957" y="7553"/>
                  </a:lnTo>
                  <a:lnTo>
                    <a:pt x="15016" y="7602"/>
                  </a:lnTo>
                  <a:lnTo>
                    <a:pt x="15075" y="7631"/>
                  </a:lnTo>
                  <a:lnTo>
                    <a:pt x="15134" y="7661"/>
                  </a:lnTo>
                  <a:lnTo>
                    <a:pt x="15203" y="7690"/>
                  </a:lnTo>
                  <a:lnTo>
                    <a:pt x="15271" y="7710"/>
                  </a:lnTo>
                  <a:lnTo>
                    <a:pt x="15340" y="7720"/>
                  </a:lnTo>
                  <a:lnTo>
                    <a:pt x="15488" y="7720"/>
                  </a:lnTo>
                  <a:lnTo>
                    <a:pt x="15557" y="7710"/>
                  </a:lnTo>
                  <a:lnTo>
                    <a:pt x="15625" y="7690"/>
                  </a:lnTo>
                  <a:lnTo>
                    <a:pt x="15694" y="7661"/>
                  </a:lnTo>
                  <a:lnTo>
                    <a:pt x="15753" y="7631"/>
                  </a:lnTo>
                  <a:lnTo>
                    <a:pt x="15812" y="7602"/>
                  </a:lnTo>
                  <a:lnTo>
                    <a:pt x="15871" y="7553"/>
                  </a:lnTo>
                  <a:lnTo>
                    <a:pt x="15920" y="7513"/>
                  </a:lnTo>
                  <a:lnTo>
                    <a:pt x="15970" y="7464"/>
                  </a:lnTo>
                  <a:lnTo>
                    <a:pt x="16009" y="7405"/>
                  </a:lnTo>
                  <a:lnTo>
                    <a:pt x="16038" y="7346"/>
                  </a:lnTo>
                  <a:lnTo>
                    <a:pt x="16068" y="7287"/>
                  </a:lnTo>
                  <a:lnTo>
                    <a:pt x="16097" y="7218"/>
                  </a:lnTo>
                  <a:lnTo>
                    <a:pt x="16117" y="7149"/>
                  </a:lnTo>
                  <a:lnTo>
                    <a:pt x="16127" y="7081"/>
                  </a:lnTo>
                  <a:lnTo>
                    <a:pt x="16127" y="7002"/>
                  </a:lnTo>
                  <a:lnTo>
                    <a:pt x="16127" y="6933"/>
                  </a:lnTo>
                  <a:lnTo>
                    <a:pt x="16117" y="6864"/>
                  </a:lnTo>
                  <a:lnTo>
                    <a:pt x="16097" y="6795"/>
                  </a:lnTo>
                  <a:lnTo>
                    <a:pt x="16068" y="6727"/>
                  </a:lnTo>
                  <a:lnTo>
                    <a:pt x="16038" y="6668"/>
                  </a:lnTo>
                  <a:lnTo>
                    <a:pt x="16009" y="6609"/>
                  </a:lnTo>
                  <a:lnTo>
                    <a:pt x="15970" y="6550"/>
                  </a:lnTo>
                  <a:lnTo>
                    <a:pt x="15920" y="6500"/>
                  </a:lnTo>
                  <a:lnTo>
                    <a:pt x="15871" y="6451"/>
                  </a:lnTo>
                  <a:lnTo>
                    <a:pt x="15812" y="6412"/>
                  </a:lnTo>
                  <a:lnTo>
                    <a:pt x="15753" y="6382"/>
                  </a:lnTo>
                  <a:lnTo>
                    <a:pt x="15694" y="6353"/>
                  </a:lnTo>
                  <a:lnTo>
                    <a:pt x="15625" y="6323"/>
                  </a:lnTo>
                  <a:lnTo>
                    <a:pt x="15557" y="6304"/>
                  </a:lnTo>
                  <a:lnTo>
                    <a:pt x="15488" y="6294"/>
                  </a:lnTo>
                  <a:close/>
                  <a:moveTo>
                    <a:pt x="4523" y="12656"/>
                  </a:moveTo>
                  <a:lnTo>
                    <a:pt x="4455" y="12666"/>
                  </a:lnTo>
                  <a:lnTo>
                    <a:pt x="4376" y="12676"/>
                  </a:lnTo>
                  <a:lnTo>
                    <a:pt x="4307" y="12695"/>
                  </a:lnTo>
                  <a:lnTo>
                    <a:pt x="4248" y="12715"/>
                  </a:lnTo>
                  <a:lnTo>
                    <a:pt x="4179" y="12745"/>
                  </a:lnTo>
                  <a:lnTo>
                    <a:pt x="4120" y="12784"/>
                  </a:lnTo>
                  <a:lnTo>
                    <a:pt x="4071" y="12823"/>
                  </a:lnTo>
                  <a:lnTo>
                    <a:pt x="4022" y="12872"/>
                  </a:lnTo>
                  <a:lnTo>
                    <a:pt x="3973" y="12922"/>
                  </a:lnTo>
                  <a:lnTo>
                    <a:pt x="3933" y="12971"/>
                  </a:lnTo>
                  <a:lnTo>
                    <a:pt x="3894" y="13030"/>
                  </a:lnTo>
                  <a:lnTo>
                    <a:pt x="3865" y="13099"/>
                  </a:lnTo>
                  <a:lnTo>
                    <a:pt x="3845" y="13158"/>
                  </a:lnTo>
                  <a:lnTo>
                    <a:pt x="3825" y="13226"/>
                  </a:lnTo>
                  <a:lnTo>
                    <a:pt x="3815" y="13295"/>
                  </a:lnTo>
                  <a:lnTo>
                    <a:pt x="3806" y="13374"/>
                  </a:lnTo>
                  <a:lnTo>
                    <a:pt x="3815" y="13443"/>
                  </a:lnTo>
                  <a:lnTo>
                    <a:pt x="3825" y="13512"/>
                  </a:lnTo>
                  <a:lnTo>
                    <a:pt x="3845" y="13580"/>
                  </a:lnTo>
                  <a:lnTo>
                    <a:pt x="3865" y="13649"/>
                  </a:lnTo>
                  <a:lnTo>
                    <a:pt x="3894" y="13708"/>
                  </a:lnTo>
                  <a:lnTo>
                    <a:pt x="3933" y="13767"/>
                  </a:lnTo>
                  <a:lnTo>
                    <a:pt x="3973" y="13826"/>
                  </a:lnTo>
                  <a:lnTo>
                    <a:pt x="4022" y="13875"/>
                  </a:lnTo>
                  <a:lnTo>
                    <a:pt x="4071" y="13925"/>
                  </a:lnTo>
                  <a:lnTo>
                    <a:pt x="4120" y="13964"/>
                  </a:lnTo>
                  <a:lnTo>
                    <a:pt x="4179" y="14003"/>
                  </a:lnTo>
                  <a:lnTo>
                    <a:pt x="4248" y="14033"/>
                  </a:lnTo>
                  <a:lnTo>
                    <a:pt x="4307" y="14052"/>
                  </a:lnTo>
                  <a:lnTo>
                    <a:pt x="4376" y="14072"/>
                  </a:lnTo>
                  <a:lnTo>
                    <a:pt x="4455" y="14082"/>
                  </a:lnTo>
                  <a:lnTo>
                    <a:pt x="4592" y="14082"/>
                  </a:lnTo>
                  <a:lnTo>
                    <a:pt x="4671" y="14072"/>
                  </a:lnTo>
                  <a:lnTo>
                    <a:pt x="4740" y="14052"/>
                  </a:lnTo>
                  <a:lnTo>
                    <a:pt x="4799" y="14033"/>
                  </a:lnTo>
                  <a:lnTo>
                    <a:pt x="4868" y="14003"/>
                  </a:lnTo>
                  <a:lnTo>
                    <a:pt x="4927" y="13964"/>
                  </a:lnTo>
                  <a:lnTo>
                    <a:pt x="4976" y="13925"/>
                  </a:lnTo>
                  <a:lnTo>
                    <a:pt x="5025" y="13875"/>
                  </a:lnTo>
                  <a:lnTo>
                    <a:pt x="5074" y="13826"/>
                  </a:lnTo>
                  <a:lnTo>
                    <a:pt x="5113" y="13767"/>
                  </a:lnTo>
                  <a:lnTo>
                    <a:pt x="5153" y="13708"/>
                  </a:lnTo>
                  <a:lnTo>
                    <a:pt x="5182" y="13649"/>
                  </a:lnTo>
                  <a:lnTo>
                    <a:pt x="5202" y="13580"/>
                  </a:lnTo>
                  <a:lnTo>
                    <a:pt x="5222" y="13512"/>
                  </a:lnTo>
                  <a:lnTo>
                    <a:pt x="5231" y="13443"/>
                  </a:lnTo>
                  <a:lnTo>
                    <a:pt x="5241" y="13374"/>
                  </a:lnTo>
                  <a:lnTo>
                    <a:pt x="5231" y="13295"/>
                  </a:lnTo>
                  <a:lnTo>
                    <a:pt x="5222" y="13226"/>
                  </a:lnTo>
                  <a:lnTo>
                    <a:pt x="5202" y="13158"/>
                  </a:lnTo>
                  <a:lnTo>
                    <a:pt x="5182" y="13099"/>
                  </a:lnTo>
                  <a:lnTo>
                    <a:pt x="5153" y="13030"/>
                  </a:lnTo>
                  <a:lnTo>
                    <a:pt x="5113" y="12971"/>
                  </a:lnTo>
                  <a:lnTo>
                    <a:pt x="5074" y="12922"/>
                  </a:lnTo>
                  <a:lnTo>
                    <a:pt x="5025" y="12872"/>
                  </a:lnTo>
                  <a:lnTo>
                    <a:pt x="4976" y="12823"/>
                  </a:lnTo>
                  <a:lnTo>
                    <a:pt x="4927" y="12784"/>
                  </a:lnTo>
                  <a:lnTo>
                    <a:pt x="4868" y="12745"/>
                  </a:lnTo>
                  <a:lnTo>
                    <a:pt x="4799" y="12715"/>
                  </a:lnTo>
                  <a:lnTo>
                    <a:pt x="4740" y="12695"/>
                  </a:lnTo>
                  <a:lnTo>
                    <a:pt x="4671" y="12676"/>
                  </a:lnTo>
                  <a:lnTo>
                    <a:pt x="4592" y="12666"/>
                  </a:lnTo>
                  <a:lnTo>
                    <a:pt x="4523" y="12656"/>
                  </a:lnTo>
                  <a:close/>
                  <a:moveTo>
                    <a:pt x="11604" y="12656"/>
                  </a:moveTo>
                  <a:lnTo>
                    <a:pt x="11535" y="12666"/>
                  </a:lnTo>
                  <a:lnTo>
                    <a:pt x="11456" y="12676"/>
                  </a:lnTo>
                  <a:lnTo>
                    <a:pt x="11387" y="12695"/>
                  </a:lnTo>
                  <a:lnTo>
                    <a:pt x="11328" y="12715"/>
                  </a:lnTo>
                  <a:lnTo>
                    <a:pt x="11259" y="12745"/>
                  </a:lnTo>
                  <a:lnTo>
                    <a:pt x="11200" y="12784"/>
                  </a:lnTo>
                  <a:lnTo>
                    <a:pt x="11151" y="12823"/>
                  </a:lnTo>
                  <a:lnTo>
                    <a:pt x="11102" y="12872"/>
                  </a:lnTo>
                  <a:lnTo>
                    <a:pt x="11053" y="12922"/>
                  </a:lnTo>
                  <a:lnTo>
                    <a:pt x="11014" y="12971"/>
                  </a:lnTo>
                  <a:lnTo>
                    <a:pt x="10974" y="13030"/>
                  </a:lnTo>
                  <a:lnTo>
                    <a:pt x="10945" y="13099"/>
                  </a:lnTo>
                  <a:lnTo>
                    <a:pt x="10925" y="13158"/>
                  </a:lnTo>
                  <a:lnTo>
                    <a:pt x="10905" y="13226"/>
                  </a:lnTo>
                  <a:lnTo>
                    <a:pt x="10896" y="13295"/>
                  </a:lnTo>
                  <a:lnTo>
                    <a:pt x="10886" y="13374"/>
                  </a:lnTo>
                  <a:lnTo>
                    <a:pt x="10896" y="13443"/>
                  </a:lnTo>
                  <a:lnTo>
                    <a:pt x="10905" y="13512"/>
                  </a:lnTo>
                  <a:lnTo>
                    <a:pt x="10925" y="13580"/>
                  </a:lnTo>
                  <a:lnTo>
                    <a:pt x="10945" y="13649"/>
                  </a:lnTo>
                  <a:lnTo>
                    <a:pt x="10974" y="13708"/>
                  </a:lnTo>
                  <a:lnTo>
                    <a:pt x="11014" y="13767"/>
                  </a:lnTo>
                  <a:lnTo>
                    <a:pt x="11053" y="13826"/>
                  </a:lnTo>
                  <a:lnTo>
                    <a:pt x="11102" y="13875"/>
                  </a:lnTo>
                  <a:lnTo>
                    <a:pt x="11151" y="13925"/>
                  </a:lnTo>
                  <a:lnTo>
                    <a:pt x="11200" y="13964"/>
                  </a:lnTo>
                  <a:lnTo>
                    <a:pt x="11259" y="14003"/>
                  </a:lnTo>
                  <a:lnTo>
                    <a:pt x="11328" y="14033"/>
                  </a:lnTo>
                  <a:lnTo>
                    <a:pt x="11387" y="14052"/>
                  </a:lnTo>
                  <a:lnTo>
                    <a:pt x="11456" y="14072"/>
                  </a:lnTo>
                  <a:lnTo>
                    <a:pt x="11535" y="14082"/>
                  </a:lnTo>
                  <a:lnTo>
                    <a:pt x="11672" y="14082"/>
                  </a:lnTo>
                  <a:lnTo>
                    <a:pt x="11751" y="14072"/>
                  </a:lnTo>
                  <a:lnTo>
                    <a:pt x="11820" y="14052"/>
                  </a:lnTo>
                  <a:lnTo>
                    <a:pt x="11879" y="14033"/>
                  </a:lnTo>
                  <a:lnTo>
                    <a:pt x="11948" y="14003"/>
                  </a:lnTo>
                  <a:lnTo>
                    <a:pt x="12007" y="13964"/>
                  </a:lnTo>
                  <a:lnTo>
                    <a:pt x="12056" y="13925"/>
                  </a:lnTo>
                  <a:lnTo>
                    <a:pt x="12105" y="13875"/>
                  </a:lnTo>
                  <a:lnTo>
                    <a:pt x="12154" y="13826"/>
                  </a:lnTo>
                  <a:lnTo>
                    <a:pt x="12194" y="13767"/>
                  </a:lnTo>
                  <a:lnTo>
                    <a:pt x="12233" y="13708"/>
                  </a:lnTo>
                  <a:lnTo>
                    <a:pt x="12262" y="13649"/>
                  </a:lnTo>
                  <a:lnTo>
                    <a:pt x="12282" y="13580"/>
                  </a:lnTo>
                  <a:lnTo>
                    <a:pt x="12302" y="13512"/>
                  </a:lnTo>
                  <a:lnTo>
                    <a:pt x="12312" y="13443"/>
                  </a:lnTo>
                  <a:lnTo>
                    <a:pt x="12321" y="13374"/>
                  </a:lnTo>
                  <a:lnTo>
                    <a:pt x="12312" y="13295"/>
                  </a:lnTo>
                  <a:lnTo>
                    <a:pt x="12302" y="13226"/>
                  </a:lnTo>
                  <a:lnTo>
                    <a:pt x="12282" y="13158"/>
                  </a:lnTo>
                  <a:lnTo>
                    <a:pt x="12262" y="13099"/>
                  </a:lnTo>
                  <a:lnTo>
                    <a:pt x="12233" y="13030"/>
                  </a:lnTo>
                  <a:lnTo>
                    <a:pt x="12194" y="12971"/>
                  </a:lnTo>
                  <a:lnTo>
                    <a:pt x="12154" y="12922"/>
                  </a:lnTo>
                  <a:lnTo>
                    <a:pt x="12105" y="12872"/>
                  </a:lnTo>
                  <a:lnTo>
                    <a:pt x="12056" y="12823"/>
                  </a:lnTo>
                  <a:lnTo>
                    <a:pt x="12007" y="12784"/>
                  </a:lnTo>
                  <a:lnTo>
                    <a:pt x="11948" y="12745"/>
                  </a:lnTo>
                  <a:lnTo>
                    <a:pt x="11879" y="12715"/>
                  </a:lnTo>
                  <a:lnTo>
                    <a:pt x="11820" y="12695"/>
                  </a:lnTo>
                  <a:lnTo>
                    <a:pt x="11751" y="12676"/>
                  </a:lnTo>
                  <a:lnTo>
                    <a:pt x="11672" y="12666"/>
                  </a:lnTo>
                  <a:lnTo>
                    <a:pt x="11604" y="126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08"/>
            <p:cNvSpPr/>
            <p:nvPr/>
          </p:nvSpPr>
          <p:spPr>
            <a:xfrm>
              <a:off x="808450" y="2357950"/>
              <a:ext cx="236525" cy="236750"/>
            </a:xfrm>
            <a:custGeom>
              <a:avLst/>
              <a:gdLst/>
              <a:ahLst/>
              <a:cxnLst/>
              <a:rect l="l" t="t" r="r" b="b"/>
              <a:pathLst>
                <a:path w="9461" h="9470" extrusionOk="0">
                  <a:moveTo>
                    <a:pt x="5232" y="0"/>
                  </a:moveTo>
                  <a:lnTo>
                    <a:pt x="4966" y="10"/>
                  </a:lnTo>
                  <a:lnTo>
                    <a:pt x="4701" y="30"/>
                  </a:lnTo>
                  <a:lnTo>
                    <a:pt x="4435" y="69"/>
                  </a:lnTo>
                  <a:lnTo>
                    <a:pt x="4180" y="108"/>
                  </a:lnTo>
                  <a:lnTo>
                    <a:pt x="3924" y="167"/>
                  </a:lnTo>
                  <a:lnTo>
                    <a:pt x="3678" y="236"/>
                  </a:lnTo>
                  <a:lnTo>
                    <a:pt x="3432" y="325"/>
                  </a:lnTo>
                  <a:lnTo>
                    <a:pt x="3196" y="413"/>
                  </a:lnTo>
                  <a:lnTo>
                    <a:pt x="2970" y="521"/>
                  </a:lnTo>
                  <a:lnTo>
                    <a:pt x="2744" y="639"/>
                  </a:lnTo>
                  <a:lnTo>
                    <a:pt x="2518" y="767"/>
                  </a:lnTo>
                  <a:lnTo>
                    <a:pt x="2311" y="895"/>
                  </a:lnTo>
                  <a:lnTo>
                    <a:pt x="2105" y="1042"/>
                  </a:lnTo>
                  <a:lnTo>
                    <a:pt x="1908" y="1200"/>
                  </a:lnTo>
                  <a:lnTo>
                    <a:pt x="1721" y="1367"/>
                  </a:lnTo>
                  <a:lnTo>
                    <a:pt x="1535" y="1544"/>
                  </a:lnTo>
                  <a:lnTo>
                    <a:pt x="1358" y="1721"/>
                  </a:lnTo>
                  <a:lnTo>
                    <a:pt x="1200" y="1908"/>
                  </a:lnTo>
                  <a:lnTo>
                    <a:pt x="1043" y="2104"/>
                  </a:lnTo>
                  <a:lnTo>
                    <a:pt x="895" y="2311"/>
                  </a:lnTo>
                  <a:lnTo>
                    <a:pt x="758" y="2527"/>
                  </a:lnTo>
                  <a:lnTo>
                    <a:pt x="630" y="2744"/>
                  </a:lnTo>
                  <a:lnTo>
                    <a:pt x="522" y="2970"/>
                  </a:lnTo>
                  <a:lnTo>
                    <a:pt x="414" y="3206"/>
                  </a:lnTo>
                  <a:lnTo>
                    <a:pt x="315" y="3442"/>
                  </a:lnTo>
                  <a:lnTo>
                    <a:pt x="237" y="3688"/>
                  </a:lnTo>
                  <a:lnTo>
                    <a:pt x="168" y="3933"/>
                  </a:lnTo>
                  <a:lnTo>
                    <a:pt x="109" y="4189"/>
                  </a:lnTo>
                  <a:lnTo>
                    <a:pt x="60" y="4445"/>
                  </a:lnTo>
                  <a:lnTo>
                    <a:pt x="30" y="4700"/>
                  </a:lnTo>
                  <a:lnTo>
                    <a:pt x="10" y="4966"/>
                  </a:lnTo>
                  <a:lnTo>
                    <a:pt x="1" y="5241"/>
                  </a:lnTo>
                  <a:lnTo>
                    <a:pt x="954" y="5241"/>
                  </a:lnTo>
                  <a:lnTo>
                    <a:pt x="954" y="5015"/>
                  </a:lnTo>
                  <a:lnTo>
                    <a:pt x="974" y="4799"/>
                  </a:lnTo>
                  <a:lnTo>
                    <a:pt x="1004" y="4592"/>
                  </a:lnTo>
                  <a:lnTo>
                    <a:pt x="1043" y="4376"/>
                  </a:lnTo>
                  <a:lnTo>
                    <a:pt x="1082" y="4169"/>
                  </a:lnTo>
                  <a:lnTo>
                    <a:pt x="1141" y="3963"/>
                  </a:lnTo>
                  <a:lnTo>
                    <a:pt x="1210" y="3766"/>
                  </a:lnTo>
                  <a:lnTo>
                    <a:pt x="1289" y="3570"/>
                  </a:lnTo>
                  <a:lnTo>
                    <a:pt x="1377" y="3383"/>
                  </a:lnTo>
                  <a:lnTo>
                    <a:pt x="1466" y="3196"/>
                  </a:lnTo>
                  <a:lnTo>
                    <a:pt x="1574" y="3019"/>
                  </a:lnTo>
                  <a:lnTo>
                    <a:pt x="1682" y="2842"/>
                  </a:lnTo>
                  <a:lnTo>
                    <a:pt x="1800" y="2675"/>
                  </a:lnTo>
                  <a:lnTo>
                    <a:pt x="1928" y="2517"/>
                  </a:lnTo>
                  <a:lnTo>
                    <a:pt x="2066" y="2360"/>
                  </a:lnTo>
                  <a:lnTo>
                    <a:pt x="2203" y="2213"/>
                  </a:lnTo>
                  <a:lnTo>
                    <a:pt x="2361" y="2075"/>
                  </a:lnTo>
                  <a:lnTo>
                    <a:pt x="2508" y="1937"/>
                  </a:lnTo>
                  <a:lnTo>
                    <a:pt x="2675" y="1809"/>
                  </a:lnTo>
                  <a:lnTo>
                    <a:pt x="2842" y="1691"/>
                  </a:lnTo>
                  <a:lnTo>
                    <a:pt x="3019" y="1573"/>
                  </a:lnTo>
                  <a:lnTo>
                    <a:pt x="3196" y="1475"/>
                  </a:lnTo>
                  <a:lnTo>
                    <a:pt x="3383" y="1377"/>
                  </a:lnTo>
                  <a:lnTo>
                    <a:pt x="3570" y="1288"/>
                  </a:lnTo>
                  <a:lnTo>
                    <a:pt x="3767" y="1219"/>
                  </a:lnTo>
                  <a:lnTo>
                    <a:pt x="3963" y="1151"/>
                  </a:lnTo>
                  <a:lnTo>
                    <a:pt x="4170" y="1092"/>
                  </a:lnTo>
                  <a:lnTo>
                    <a:pt x="4376" y="1042"/>
                  </a:lnTo>
                  <a:lnTo>
                    <a:pt x="4583" y="1003"/>
                  </a:lnTo>
                  <a:lnTo>
                    <a:pt x="4799" y="974"/>
                  </a:lnTo>
                  <a:lnTo>
                    <a:pt x="5016" y="964"/>
                  </a:lnTo>
                  <a:lnTo>
                    <a:pt x="5232" y="954"/>
                  </a:lnTo>
                  <a:lnTo>
                    <a:pt x="5232" y="0"/>
                  </a:lnTo>
                  <a:close/>
                  <a:moveTo>
                    <a:pt x="5065" y="1908"/>
                  </a:moveTo>
                  <a:lnTo>
                    <a:pt x="4898" y="1927"/>
                  </a:lnTo>
                  <a:lnTo>
                    <a:pt x="4730" y="1947"/>
                  </a:lnTo>
                  <a:lnTo>
                    <a:pt x="4563" y="1977"/>
                  </a:lnTo>
                  <a:lnTo>
                    <a:pt x="4406" y="2016"/>
                  </a:lnTo>
                  <a:lnTo>
                    <a:pt x="4249" y="2055"/>
                  </a:lnTo>
                  <a:lnTo>
                    <a:pt x="4091" y="2114"/>
                  </a:lnTo>
                  <a:lnTo>
                    <a:pt x="3944" y="2173"/>
                  </a:lnTo>
                  <a:lnTo>
                    <a:pt x="3796" y="2232"/>
                  </a:lnTo>
                  <a:lnTo>
                    <a:pt x="3649" y="2311"/>
                  </a:lnTo>
                  <a:lnTo>
                    <a:pt x="3511" y="2390"/>
                  </a:lnTo>
                  <a:lnTo>
                    <a:pt x="3373" y="2478"/>
                  </a:lnTo>
                  <a:lnTo>
                    <a:pt x="3246" y="2567"/>
                  </a:lnTo>
                  <a:lnTo>
                    <a:pt x="3118" y="2665"/>
                  </a:lnTo>
                  <a:lnTo>
                    <a:pt x="3000" y="2773"/>
                  </a:lnTo>
                  <a:lnTo>
                    <a:pt x="2882" y="2881"/>
                  </a:lnTo>
                  <a:lnTo>
                    <a:pt x="2774" y="2999"/>
                  </a:lnTo>
                  <a:lnTo>
                    <a:pt x="2665" y="3117"/>
                  </a:lnTo>
                  <a:lnTo>
                    <a:pt x="2567" y="3245"/>
                  </a:lnTo>
                  <a:lnTo>
                    <a:pt x="2469" y="3383"/>
                  </a:lnTo>
                  <a:lnTo>
                    <a:pt x="2390" y="3511"/>
                  </a:lnTo>
                  <a:lnTo>
                    <a:pt x="2311" y="3648"/>
                  </a:lnTo>
                  <a:lnTo>
                    <a:pt x="2233" y="3796"/>
                  </a:lnTo>
                  <a:lnTo>
                    <a:pt x="2164" y="3943"/>
                  </a:lnTo>
                  <a:lnTo>
                    <a:pt x="2105" y="4091"/>
                  </a:lnTo>
                  <a:lnTo>
                    <a:pt x="2056" y="4248"/>
                  </a:lnTo>
                  <a:lnTo>
                    <a:pt x="2007" y="4405"/>
                  </a:lnTo>
                  <a:lnTo>
                    <a:pt x="1967" y="4573"/>
                  </a:lnTo>
                  <a:lnTo>
                    <a:pt x="1938" y="4730"/>
                  </a:lnTo>
                  <a:lnTo>
                    <a:pt x="1918" y="4897"/>
                  </a:lnTo>
                  <a:lnTo>
                    <a:pt x="1908" y="5064"/>
                  </a:lnTo>
                  <a:lnTo>
                    <a:pt x="1908" y="5241"/>
                  </a:lnTo>
                  <a:lnTo>
                    <a:pt x="2852" y="5241"/>
                  </a:lnTo>
                  <a:lnTo>
                    <a:pt x="2862" y="5113"/>
                  </a:lnTo>
                  <a:lnTo>
                    <a:pt x="2872" y="4995"/>
                  </a:lnTo>
                  <a:lnTo>
                    <a:pt x="2882" y="4877"/>
                  </a:lnTo>
                  <a:lnTo>
                    <a:pt x="2901" y="4759"/>
                  </a:lnTo>
                  <a:lnTo>
                    <a:pt x="2931" y="4641"/>
                  </a:lnTo>
                  <a:lnTo>
                    <a:pt x="2960" y="4533"/>
                  </a:lnTo>
                  <a:lnTo>
                    <a:pt x="3039" y="4317"/>
                  </a:lnTo>
                  <a:lnTo>
                    <a:pt x="3147" y="4110"/>
                  </a:lnTo>
                  <a:lnTo>
                    <a:pt x="3265" y="3914"/>
                  </a:lnTo>
                  <a:lnTo>
                    <a:pt x="3403" y="3727"/>
                  </a:lnTo>
                  <a:lnTo>
                    <a:pt x="3550" y="3560"/>
                  </a:lnTo>
                  <a:lnTo>
                    <a:pt x="3727" y="3402"/>
                  </a:lnTo>
                  <a:lnTo>
                    <a:pt x="3904" y="3265"/>
                  </a:lnTo>
                  <a:lnTo>
                    <a:pt x="4101" y="3147"/>
                  </a:lnTo>
                  <a:lnTo>
                    <a:pt x="4308" y="3048"/>
                  </a:lnTo>
                  <a:lnTo>
                    <a:pt x="4524" y="2970"/>
                  </a:lnTo>
                  <a:lnTo>
                    <a:pt x="4642" y="2930"/>
                  </a:lnTo>
                  <a:lnTo>
                    <a:pt x="4760" y="2911"/>
                  </a:lnTo>
                  <a:lnTo>
                    <a:pt x="4878" y="2891"/>
                  </a:lnTo>
                  <a:lnTo>
                    <a:pt x="4996" y="2871"/>
                  </a:lnTo>
                  <a:lnTo>
                    <a:pt x="5114" y="2862"/>
                  </a:lnTo>
                  <a:lnTo>
                    <a:pt x="5232" y="2862"/>
                  </a:lnTo>
                  <a:lnTo>
                    <a:pt x="5232" y="1908"/>
                  </a:lnTo>
                  <a:close/>
                  <a:moveTo>
                    <a:pt x="6609" y="4228"/>
                  </a:moveTo>
                  <a:lnTo>
                    <a:pt x="6599" y="4356"/>
                  </a:lnTo>
                  <a:lnTo>
                    <a:pt x="6589" y="4474"/>
                  </a:lnTo>
                  <a:lnTo>
                    <a:pt x="6579" y="4592"/>
                  </a:lnTo>
                  <a:lnTo>
                    <a:pt x="6559" y="4710"/>
                  </a:lnTo>
                  <a:lnTo>
                    <a:pt x="6530" y="4818"/>
                  </a:lnTo>
                  <a:lnTo>
                    <a:pt x="6500" y="4936"/>
                  </a:lnTo>
                  <a:lnTo>
                    <a:pt x="6422" y="5153"/>
                  </a:lnTo>
                  <a:lnTo>
                    <a:pt x="6314" y="5359"/>
                  </a:lnTo>
                  <a:lnTo>
                    <a:pt x="6196" y="5556"/>
                  </a:lnTo>
                  <a:lnTo>
                    <a:pt x="6058" y="5743"/>
                  </a:lnTo>
                  <a:lnTo>
                    <a:pt x="5910" y="5910"/>
                  </a:lnTo>
                  <a:lnTo>
                    <a:pt x="5733" y="6067"/>
                  </a:lnTo>
                  <a:lnTo>
                    <a:pt x="5556" y="6205"/>
                  </a:lnTo>
                  <a:lnTo>
                    <a:pt x="5360" y="6323"/>
                  </a:lnTo>
                  <a:lnTo>
                    <a:pt x="5153" y="6421"/>
                  </a:lnTo>
                  <a:lnTo>
                    <a:pt x="4927" y="6500"/>
                  </a:lnTo>
                  <a:lnTo>
                    <a:pt x="4819" y="6529"/>
                  </a:lnTo>
                  <a:lnTo>
                    <a:pt x="4701" y="6559"/>
                  </a:lnTo>
                  <a:lnTo>
                    <a:pt x="4583" y="6579"/>
                  </a:lnTo>
                  <a:lnTo>
                    <a:pt x="4465" y="6598"/>
                  </a:lnTo>
                  <a:lnTo>
                    <a:pt x="4347" y="6608"/>
                  </a:lnTo>
                  <a:lnTo>
                    <a:pt x="4229" y="6608"/>
                  </a:lnTo>
                  <a:lnTo>
                    <a:pt x="4229" y="7562"/>
                  </a:lnTo>
                  <a:lnTo>
                    <a:pt x="4396" y="7552"/>
                  </a:lnTo>
                  <a:lnTo>
                    <a:pt x="4563" y="7542"/>
                  </a:lnTo>
                  <a:lnTo>
                    <a:pt x="4730" y="7523"/>
                  </a:lnTo>
                  <a:lnTo>
                    <a:pt x="4898" y="7493"/>
                  </a:lnTo>
                  <a:lnTo>
                    <a:pt x="5055" y="7454"/>
                  </a:lnTo>
                  <a:lnTo>
                    <a:pt x="5212" y="7414"/>
                  </a:lnTo>
                  <a:lnTo>
                    <a:pt x="5370" y="7355"/>
                  </a:lnTo>
                  <a:lnTo>
                    <a:pt x="5517" y="7296"/>
                  </a:lnTo>
                  <a:lnTo>
                    <a:pt x="5665" y="7228"/>
                  </a:lnTo>
                  <a:lnTo>
                    <a:pt x="5812" y="7159"/>
                  </a:lnTo>
                  <a:lnTo>
                    <a:pt x="5950" y="7080"/>
                  </a:lnTo>
                  <a:lnTo>
                    <a:pt x="6087" y="6992"/>
                  </a:lnTo>
                  <a:lnTo>
                    <a:pt x="6215" y="6903"/>
                  </a:lnTo>
                  <a:lnTo>
                    <a:pt x="6343" y="6795"/>
                  </a:lnTo>
                  <a:lnTo>
                    <a:pt x="6461" y="6697"/>
                  </a:lnTo>
                  <a:lnTo>
                    <a:pt x="6579" y="6588"/>
                  </a:lnTo>
                  <a:lnTo>
                    <a:pt x="6687" y="6470"/>
                  </a:lnTo>
                  <a:lnTo>
                    <a:pt x="6795" y="6343"/>
                  </a:lnTo>
                  <a:lnTo>
                    <a:pt x="6894" y="6225"/>
                  </a:lnTo>
                  <a:lnTo>
                    <a:pt x="6982" y="6087"/>
                  </a:lnTo>
                  <a:lnTo>
                    <a:pt x="7071" y="5959"/>
                  </a:lnTo>
                  <a:lnTo>
                    <a:pt x="7150" y="5812"/>
                  </a:lnTo>
                  <a:lnTo>
                    <a:pt x="7228" y="5674"/>
                  </a:lnTo>
                  <a:lnTo>
                    <a:pt x="7297" y="5526"/>
                  </a:lnTo>
                  <a:lnTo>
                    <a:pt x="7356" y="5369"/>
                  </a:lnTo>
                  <a:lnTo>
                    <a:pt x="7405" y="5222"/>
                  </a:lnTo>
                  <a:lnTo>
                    <a:pt x="7454" y="5064"/>
                  </a:lnTo>
                  <a:lnTo>
                    <a:pt x="7494" y="4897"/>
                  </a:lnTo>
                  <a:lnTo>
                    <a:pt x="7523" y="4740"/>
                  </a:lnTo>
                  <a:lnTo>
                    <a:pt x="7543" y="4573"/>
                  </a:lnTo>
                  <a:lnTo>
                    <a:pt x="7553" y="4396"/>
                  </a:lnTo>
                  <a:lnTo>
                    <a:pt x="7553" y="4228"/>
                  </a:lnTo>
                  <a:close/>
                  <a:moveTo>
                    <a:pt x="8507" y="4228"/>
                  </a:moveTo>
                  <a:lnTo>
                    <a:pt x="8507" y="4445"/>
                  </a:lnTo>
                  <a:lnTo>
                    <a:pt x="8487" y="4671"/>
                  </a:lnTo>
                  <a:lnTo>
                    <a:pt x="8457" y="4877"/>
                  </a:lnTo>
                  <a:lnTo>
                    <a:pt x="8418" y="5094"/>
                  </a:lnTo>
                  <a:lnTo>
                    <a:pt x="8379" y="5300"/>
                  </a:lnTo>
                  <a:lnTo>
                    <a:pt x="8320" y="5497"/>
                  </a:lnTo>
                  <a:lnTo>
                    <a:pt x="8251" y="5703"/>
                  </a:lnTo>
                  <a:lnTo>
                    <a:pt x="8172" y="5890"/>
                  </a:lnTo>
                  <a:lnTo>
                    <a:pt x="8084" y="6087"/>
                  </a:lnTo>
                  <a:lnTo>
                    <a:pt x="7995" y="6274"/>
                  </a:lnTo>
                  <a:lnTo>
                    <a:pt x="7887" y="6451"/>
                  </a:lnTo>
                  <a:lnTo>
                    <a:pt x="7779" y="6618"/>
                  </a:lnTo>
                  <a:lnTo>
                    <a:pt x="7661" y="6795"/>
                  </a:lnTo>
                  <a:lnTo>
                    <a:pt x="7533" y="6952"/>
                  </a:lnTo>
                  <a:lnTo>
                    <a:pt x="7395" y="7110"/>
                  </a:lnTo>
                  <a:lnTo>
                    <a:pt x="7258" y="7257"/>
                  </a:lnTo>
                  <a:lnTo>
                    <a:pt x="7100" y="7395"/>
                  </a:lnTo>
                  <a:lnTo>
                    <a:pt x="6953" y="7532"/>
                  </a:lnTo>
                  <a:lnTo>
                    <a:pt x="6786" y="7660"/>
                  </a:lnTo>
                  <a:lnTo>
                    <a:pt x="6618" y="7778"/>
                  </a:lnTo>
                  <a:lnTo>
                    <a:pt x="6441" y="7896"/>
                  </a:lnTo>
                  <a:lnTo>
                    <a:pt x="6264" y="7995"/>
                  </a:lnTo>
                  <a:lnTo>
                    <a:pt x="6078" y="8093"/>
                  </a:lnTo>
                  <a:lnTo>
                    <a:pt x="5891" y="8172"/>
                  </a:lnTo>
                  <a:lnTo>
                    <a:pt x="5694" y="8250"/>
                  </a:lnTo>
                  <a:lnTo>
                    <a:pt x="5497" y="8319"/>
                  </a:lnTo>
                  <a:lnTo>
                    <a:pt x="5291" y="8378"/>
                  </a:lnTo>
                  <a:lnTo>
                    <a:pt x="5084" y="8427"/>
                  </a:lnTo>
                  <a:lnTo>
                    <a:pt x="4878" y="8467"/>
                  </a:lnTo>
                  <a:lnTo>
                    <a:pt x="4662" y="8486"/>
                  </a:lnTo>
                  <a:lnTo>
                    <a:pt x="4445" y="8506"/>
                  </a:lnTo>
                  <a:lnTo>
                    <a:pt x="4229" y="8516"/>
                  </a:lnTo>
                  <a:lnTo>
                    <a:pt x="4229" y="9470"/>
                  </a:lnTo>
                  <a:lnTo>
                    <a:pt x="4494" y="9460"/>
                  </a:lnTo>
                  <a:lnTo>
                    <a:pt x="4760" y="9440"/>
                  </a:lnTo>
                  <a:lnTo>
                    <a:pt x="5025" y="9401"/>
                  </a:lnTo>
                  <a:lnTo>
                    <a:pt x="5281" y="9361"/>
                  </a:lnTo>
                  <a:lnTo>
                    <a:pt x="5537" y="9302"/>
                  </a:lnTo>
                  <a:lnTo>
                    <a:pt x="5783" y="9234"/>
                  </a:lnTo>
                  <a:lnTo>
                    <a:pt x="6019" y="9145"/>
                  </a:lnTo>
                  <a:lnTo>
                    <a:pt x="6264" y="9057"/>
                  </a:lnTo>
                  <a:lnTo>
                    <a:pt x="6491" y="8948"/>
                  </a:lnTo>
                  <a:lnTo>
                    <a:pt x="6717" y="8830"/>
                  </a:lnTo>
                  <a:lnTo>
                    <a:pt x="6933" y="8703"/>
                  </a:lnTo>
                  <a:lnTo>
                    <a:pt x="7150" y="8565"/>
                  </a:lnTo>
                  <a:lnTo>
                    <a:pt x="7356" y="8427"/>
                  </a:lnTo>
                  <a:lnTo>
                    <a:pt x="7553" y="8270"/>
                  </a:lnTo>
                  <a:lnTo>
                    <a:pt x="7740" y="8103"/>
                  </a:lnTo>
                  <a:lnTo>
                    <a:pt x="7926" y="7926"/>
                  </a:lnTo>
                  <a:lnTo>
                    <a:pt x="8103" y="7749"/>
                  </a:lnTo>
                  <a:lnTo>
                    <a:pt x="8261" y="7562"/>
                  </a:lnTo>
                  <a:lnTo>
                    <a:pt x="8418" y="7355"/>
                  </a:lnTo>
                  <a:lnTo>
                    <a:pt x="8566" y="7159"/>
                  </a:lnTo>
                  <a:lnTo>
                    <a:pt x="8703" y="6942"/>
                  </a:lnTo>
                  <a:lnTo>
                    <a:pt x="8831" y="6726"/>
                  </a:lnTo>
                  <a:lnTo>
                    <a:pt x="8939" y="6500"/>
                  </a:lnTo>
                  <a:lnTo>
                    <a:pt x="9047" y="6264"/>
                  </a:lnTo>
                  <a:lnTo>
                    <a:pt x="9146" y="6028"/>
                  </a:lnTo>
                  <a:lnTo>
                    <a:pt x="9224" y="5782"/>
                  </a:lnTo>
                  <a:lnTo>
                    <a:pt x="9293" y="5536"/>
                  </a:lnTo>
                  <a:lnTo>
                    <a:pt x="9352" y="5281"/>
                  </a:lnTo>
                  <a:lnTo>
                    <a:pt x="9401" y="5025"/>
                  </a:lnTo>
                  <a:lnTo>
                    <a:pt x="9431" y="4759"/>
                  </a:lnTo>
                  <a:lnTo>
                    <a:pt x="9451" y="4494"/>
                  </a:lnTo>
                  <a:lnTo>
                    <a:pt x="9460" y="42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9" name="Google Shape;3859;p208"/>
          <p:cNvSpPr/>
          <p:nvPr/>
        </p:nvSpPr>
        <p:spPr>
          <a:xfrm>
            <a:off x="4282489" y="4045171"/>
            <a:ext cx="335413" cy="311180"/>
          </a:xfrm>
          <a:custGeom>
            <a:avLst/>
            <a:gdLst/>
            <a:ahLst/>
            <a:cxnLst/>
            <a:rect l="l" t="t" r="r" b="b"/>
            <a:pathLst>
              <a:path w="15253" h="14151" extrusionOk="0">
                <a:moveTo>
                  <a:pt x="10080" y="954"/>
                </a:moveTo>
                <a:lnTo>
                  <a:pt x="10886" y="2360"/>
                </a:lnTo>
                <a:lnTo>
                  <a:pt x="10483" y="3068"/>
                </a:lnTo>
                <a:lnTo>
                  <a:pt x="10080" y="3776"/>
                </a:lnTo>
                <a:lnTo>
                  <a:pt x="8448" y="3776"/>
                </a:lnTo>
                <a:lnTo>
                  <a:pt x="8044" y="3068"/>
                </a:lnTo>
                <a:lnTo>
                  <a:pt x="7631" y="2360"/>
                </a:lnTo>
                <a:lnTo>
                  <a:pt x="8448" y="954"/>
                </a:lnTo>
                <a:close/>
                <a:moveTo>
                  <a:pt x="6805" y="2842"/>
                </a:moveTo>
                <a:lnTo>
                  <a:pt x="7218" y="3540"/>
                </a:lnTo>
                <a:lnTo>
                  <a:pt x="7622" y="4248"/>
                </a:lnTo>
                <a:lnTo>
                  <a:pt x="7218" y="4956"/>
                </a:lnTo>
                <a:lnTo>
                  <a:pt x="6805" y="5654"/>
                </a:lnTo>
                <a:lnTo>
                  <a:pt x="5183" y="5654"/>
                </a:lnTo>
                <a:lnTo>
                  <a:pt x="4780" y="4956"/>
                </a:lnTo>
                <a:lnTo>
                  <a:pt x="4367" y="4248"/>
                </a:lnTo>
                <a:lnTo>
                  <a:pt x="5183" y="2842"/>
                </a:lnTo>
                <a:close/>
                <a:moveTo>
                  <a:pt x="13345" y="2842"/>
                </a:moveTo>
                <a:lnTo>
                  <a:pt x="14151" y="4248"/>
                </a:lnTo>
                <a:lnTo>
                  <a:pt x="13345" y="5654"/>
                </a:lnTo>
                <a:lnTo>
                  <a:pt x="11712" y="5654"/>
                </a:lnTo>
                <a:lnTo>
                  <a:pt x="11309" y="4956"/>
                </a:lnTo>
                <a:lnTo>
                  <a:pt x="10896" y="4248"/>
                </a:lnTo>
                <a:lnTo>
                  <a:pt x="11309" y="3540"/>
                </a:lnTo>
                <a:lnTo>
                  <a:pt x="11712" y="2842"/>
                </a:lnTo>
                <a:close/>
                <a:moveTo>
                  <a:pt x="3541" y="4720"/>
                </a:moveTo>
                <a:lnTo>
                  <a:pt x="3954" y="5428"/>
                </a:lnTo>
                <a:lnTo>
                  <a:pt x="4357" y="6136"/>
                </a:lnTo>
                <a:lnTo>
                  <a:pt x="3954" y="6834"/>
                </a:lnTo>
                <a:lnTo>
                  <a:pt x="3541" y="7542"/>
                </a:lnTo>
                <a:lnTo>
                  <a:pt x="1918" y="7542"/>
                </a:lnTo>
                <a:lnTo>
                  <a:pt x="1102" y="6136"/>
                </a:lnTo>
                <a:lnTo>
                  <a:pt x="1918" y="4720"/>
                </a:lnTo>
                <a:close/>
                <a:moveTo>
                  <a:pt x="10080" y="4720"/>
                </a:moveTo>
                <a:lnTo>
                  <a:pt x="10483" y="5428"/>
                </a:lnTo>
                <a:lnTo>
                  <a:pt x="10886" y="6136"/>
                </a:lnTo>
                <a:lnTo>
                  <a:pt x="10483" y="6834"/>
                </a:lnTo>
                <a:lnTo>
                  <a:pt x="10080" y="7542"/>
                </a:lnTo>
                <a:lnTo>
                  <a:pt x="8448" y="7542"/>
                </a:lnTo>
                <a:lnTo>
                  <a:pt x="8044" y="6834"/>
                </a:lnTo>
                <a:lnTo>
                  <a:pt x="7631" y="6136"/>
                </a:lnTo>
                <a:lnTo>
                  <a:pt x="8044" y="5428"/>
                </a:lnTo>
                <a:lnTo>
                  <a:pt x="8448" y="4720"/>
                </a:lnTo>
                <a:close/>
                <a:moveTo>
                  <a:pt x="13345" y="6608"/>
                </a:moveTo>
                <a:lnTo>
                  <a:pt x="14151" y="8024"/>
                </a:lnTo>
                <a:lnTo>
                  <a:pt x="13345" y="9430"/>
                </a:lnTo>
                <a:lnTo>
                  <a:pt x="11712" y="9430"/>
                </a:lnTo>
                <a:lnTo>
                  <a:pt x="11309" y="8722"/>
                </a:lnTo>
                <a:lnTo>
                  <a:pt x="10896" y="8024"/>
                </a:lnTo>
                <a:lnTo>
                  <a:pt x="11309" y="7316"/>
                </a:lnTo>
                <a:lnTo>
                  <a:pt x="11712" y="6608"/>
                </a:lnTo>
                <a:close/>
                <a:moveTo>
                  <a:pt x="10080" y="8496"/>
                </a:moveTo>
                <a:lnTo>
                  <a:pt x="10483" y="9204"/>
                </a:lnTo>
                <a:lnTo>
                  <a:pt x="10886" y="9902"/>
                </a:lnTo>
                <a:lnTo>
                  <a:pt x="10080" y="11318"/>
                </a:lnTo>
                <a:lnTo>
                  <a:pt x="8448" y="11318"/>
                </a:lnTo>
                <a:lnTo>
                  <a:pt x="8044" y="10610"/>
                </a:lnTo>
                <a:lnTo>
                  <a:pt x="7631" y="9902"/>
                </a:lnTo>
                <a:lnTo>
                  <a:pt x="8044" y="9204"/>
                </a:lnTo>
                <a:lnTo>
                  <a:pt x="8448" y="8496"/>
                </a:lnTo>
                <a:close/>
                <a:moveTo>
                  <a:pt x="6805" y="10384"/>
                </a:moveTo>
                <a:lnTo>
                  <a:pt x="7218" y="11082"/>
                </a:lnTo>
                <a:lnTo>
                  <a:pt x="7622" y="11790"/>
                </a:lnTo>
                <a:lnTo>
                  <a:pt x="6805" y="13197"/>
                </a:lnTo>
                <a:lnTo>
                  <a:pt x="5183" y="13197"/>
                </a:lnTo>
                <a:lnTo>
                  <a:pt x="4367" y="11790"/>
                </a:lnTo>
                <a:lnTo>
                  <a:pt x="5183" y="10384"/>
                </a:lnTo>
                <a:close/>
                <a:moveTo>
                  <a:pt x="7897" y="0"/>
                </a:moveTo>
                <a:lnTo>
                  <a:pt x="6805" y="1888"/>
                </a:lnTo>
                <a:lnTo>
                  <a:pt x="4632" y="1888"/>
                </a:lnTo>
                <a:lnTo>
                  <a:pt x="3541" y="3776"/>
                </a:lnTo>
                <a:lnTo>
                  <a:pt x="1367" y="3776"/>
                </a:lnTo>
                <a:lnTo>
                  <a:pt x="1" y="6136"/>
                </a:lnTo>
                <a:lnTo>
                  <a:pt x="1367" y="8496"/>
                </a:lnTo>
                <a:lnTo>
                  <a:pt x="3541" y="8496"/>
                </a:lnTo>
                <a:lnTo>
                  <a:pt x="4357" y="9902"/>
                </a:lnTo>
                <a:lnTo>
                  <a:pt x="3265" y="11790"/>
                </a:lnTo>
                <a:lnTo>
                  <a:pt x="4632" y="14150"/>
                </a:lnTo>
                <a:lnTo>
                  <a:pt x="7356" y="14150"/>
                </a:lnTo>
                <a:lnTo>
                  <a:pt x="8448" y="12262"/>
                </a:lnTo>
                <a:lnTo>
                  <a:pt x="10621" y="12262"/>
                </a:lnTo>
                <a:lnTo>
                  <a:pt x="11712" y="10384"/>
                </a:lnTo>
                <a:lnTo>
                  <a:pt x="13885" y="10384"/>
                </a:lnTo>
                <a:lnTo>
                  <a:pt x="15252" y="8024"/>
                </a:lnTo>
                <a:lnTo>
                  <a:pt x="14161" y="6136"/>
                </a:lnTo>
                <a:lnTo>
                  <a:pt x="15252" y="4248"/>
                </a:lnTo>
                <a:lnTo>
                  <a:pt x="13885" y="1888"/>
                </a:lnTo>
                <a:lnTo>
                  <a:pt x="11712" y="1888"/>
                </a:lnTo>
                <a:lnTo>
                  <a:pt x="10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208"/>
          <p:cNvGrpSpPr/>
          <p:nvPr/>
        </p:nvGrpSpPr>
        <p:grpSpPr>
          <a:xfrm>
            <a:off x="7271075" y="4046249"/>
            <a:ext cx="335611" cy="309025"/>
            <a:chOff x="2099100" y="2300650"/>
            <a:chExt cx="381550" cy="351325"/>
          </a:xfrm>
        </p:grpSpPr>
        <p:sp>
          <p:nvSpPr>
            <p:cNvPr id="3861" name="Google Shape;3861;p208"/>
            <p:cNvSpPr/>
            <p:nvPr/>
          </p:nvSpPr>
          <p:spPr>
            <a:xfrm>
              <a:off x="2235050" y="2421600"/>
              <a:ext cx="109400" cy="109175"/>
            </a:xfrm>
            <a:custGeom>
              <a:avLst/>
              <a:gdLst/>
              <a:ahLst/>
              <a:cxnLst/>
              <a:rect l="l" t="t" r="r" b="b"/>
              <a:pathLst>
                <a:path w="4376" h="4367" extrusionOk="0">
                  <a:moveTo>
                    <a:pt x="2193" y="974"/>
                  </a:moveTo>
                  <a:lnTo>
                    <a:pt x="2311" y="984"/>
                  </a:lnTo>
                  <a:lnTo>
                    <a:pt x="2439" y="1004"/>
                  </a:lnTo>
                  <a:lnTo>
                    <a:pt x="2547" y="1033"/>
                  </a:lnTo>
                  <a:lnTo>
                    <a:pt x="2665" y="1073"/>
                  </a:lnTo>
                  <a:lnTo>
                    <a:pt x="2763" y="1122"/>
                  </a:lnTo>
                  <a:lnTo>
                    <a:pt x="2871" y="1181"/>
                  </a:lnTo>
                  <a:lnTo>
                    <a:pt x="2960" y="1250"/>
                  </a:lnTo>
                  <a:lnTo>
                    <a:pt x="3048" y="1328"/>
                  </a:lnTo>
                  <a:lnTo>
                    <a:pt x="3127" y="1417"/>
                  </a:lnTo>
                  <a:lnTo>
                    <a:pt x="3196" y="1505"/>
                  </a:lnTo>
                  <a:lnTo>
                    <a:pt x="3255" y="1604"/>
                  </a:lnTo>
                  <a:lnTo>
                    <a:pt x="3304" y="1712"/>
                  </a:lnTo>
                  <a:lnTo>
                    <a:pt x="3343" y="1820"/>
                  </a:lnTo>
                  <a:lnTo>
                    <a:pt x="3373" y="1938"/>
                  </a:lnTo>
                  <a:lnTo>
                    <a:pt x="3393" y="2056"/>
                  </a:lnTo>
                  <a:lnTo>
                    <a:pt x="3402" y="2184"/>
                  </a:lnTo>
                  <a:lnTo>
                    <a:pt x="3393" y="2312"/>
                  </a:lnTo>
                  <a:lnTo>
                    <a:pt x="3373" y="2430"/>
                  </a:lnTo>
                  <a:lnTo>
                    <a:pt x="3343" y="2548"/>
                  </a:lnTo>
                  <a:lnTo>
                    <a:pt x="3304" y="2656"/>
                  </a:lnTo>
                  <a:lnTo>
                    <a:pt x="3255" y="2764"/>
                  </a:lnTo>
                  <a:lnTo>
                    <a:pt x="3196" y="2862"/>
                  </a:lnTo>
                  <a:lnTo>
                    <a:pt x="3127" y="2951"/>
                  </a:lnTo>
                  <a:lnTo>
                    <a:pt x="3048" y="3039"/>
                  </a:lnTo>
                  <a:lnTo>
                    <a:pt x="2960" y="3118"/>
                  </a:lnTo>
                  <a:lnTo>
                    <a:pt x="2871" y="3187"/>
                  </a:lnTo>
                  <a:lnTo>
                    <a:pt x="2763" y="3246"/>
                  </a:lnTo>
                  <a:lnTo>
                    <a:pt x="2665" y="3295"/>
                  </a:lnTo>
                  <a:lnTo>
                    <a:pt x="2547" y="3334"/>
                  </a:lnTo>
                  <a:lnTo>
                    <a:pt x="2439" y="3364"/>
                  </a:lnTo>
                  <a:lnTo>
                    <a:pt x="2311" y="3384"/>
                  </a:lnTo>
                  <a:lnTo>
                    <a:pt x="2193" y="3393"/>
                  </a:lnTo>
                  <a:lnTo>
                    <a:pt x="2065" y="3384"/>
                  </a:lnTo>
                  <a:lnTo>
                    <a:pt x="1947" y="3364"/>
                  </a:lnTo>
                  <a:lnTo>
                    <a:pt x="1829" y="3334"/>
                  </a:lnTo>
                  <a:lnTo>
                    <a:pt x="1721" y="3295"/>
                  </a:lnTo>
                  <a:lnTo>
                    <a:pt x="1613" y="3246"/>
                  </a:lnTo>
                  <a:lnTo>
                    <a:pt x="1514" y="3187"/>
                  </a:lnTo>
                  <a:lnTo>
                    <a:pt x="1426" y="3118"/>
                  </a:lnTo>
                  <a:lnTo>
                    <a:pt x="1337" y="3039"/>
                  </a:lnTo>
                  <a:lnTo>
                    <a:pt x="1259" y="2951"/>
                  </a:lnTo>
                  <a:lnTo>
                    <a:pt x="1190" y="2862"/>
                  </a:lnTo>
                  <a:lnTo>
                    <a:pt x="1131" y="2764"/>
                  </a:lnTo>
                  <a:lnTo>
                    <a:pt x="1082" y="2656"/>
                  </a:lnTo>
                  <a:lnTo>
                    <a:pt x="1033" y="2548"/>
                  </a:lnTo>
                  <a:lnTo>
                    <a:pt x="1003" y="2430"/>
                  </a:lnTo>
                  <a:lnTo>
                    <a:pt x="993" y="2312"/>
                  </a:lnTo>
                  <a:lnTo>
                    <a:pt x="983" y="2184"/>
                  </a:lnTo>
                  <a:lnTo>
                    <a:pt x="993" y="2056"/>
                  </a:lnTo>
                  <a:lnTo>
                    <a:pt x="1003" y="1938"/>
                  </a:lnTo>
                  <a:lnTo>
                    <a:pt x="1033" y="1820"/>
                  </a:lnTo>
                  <a:lnTo>
                    <a:pt x="1082" y="1712"/>
                  </a:lnTo>
                  <a:lnTo>
                    <a:pt x="1131" y="1604"/>
                  </a:lnTo>
                  <a:lnTo>
                    <a:pt x="1190" y="1505"/>
                  </a:lnTo>
                  <a:lnTo>
                    <a:pt x="1259" y="1417"/>
                  </a:lnTo>
                  <a:lnTo>
                    <a:pt x="1337" y="1328"/>
                  </a:lnTo>
                  <a:lnTo>
                    <a:pt x="1426" y="1250"/>
                  </a:lnTo>
                  <a:lnTo>
                    <a:pt x="1514" y="1181"/>
                  </a:lnTo>
                  <a:lnTo>
                    <a:pt x="1613" y="1122"/>
                  </a:lnTo>
                  <a:lnTo>
                    <a:pt x="1721" y="1073"/>
                  </a:lnTo>
                  <a:lnTo>
                    <a:pt x="1829" y="1033"/>
                  </a:lnTo>
                  <a:lnTo>
                    <a:pt x="1947" y="1004"/>
                  </a:lnTo>
                  <a:lnTo>
                    <a:pt x="2065" y="984"/>
                  </a:lnTo>
                  <a:lnTo>
                    <a:pt x="2193" y="974"/>
                  </a:lnTo>
                  <a:close/>
                  <a:moveTo>
                    <a:pt x="1731" y="1"/>
                  </a:moveTo>
                  <a:lnTo>
                    <a:pt x="1731" y="493"/>
                  </a:lnTo>
                  <a:lnTo>
                    <a:pt x="1632" y="522"/>
                  </a:lnTo>
                  <a:lnTo>
                    <a:pt x="1524" y="561"/>
                  </a:lnTo>
                  <a:lnTo>
                    <a:pt x="1426" y="611"/>
                  </a:lnTo>
                  <a:lnTo>
                    <a:pt x="1328" y="660"/>
                  </a:lnTo>
                  <a:lnTo>
                    <a:pt x="983" y="316"/>
                  </a:lnTo>
                  <a:lnTo>
                    <a:pt x="334" y="955"/>
                  </a:lnTo>
                  <a:lnTo>
                    <a:pt x="669" y="1299"/>
                  </a:lnTo>
                  <a:lnTo>
                    <a:pt x="620" y="1397"/>
                  </a:lnTo>
                  <a:lnTo>
                    <a:pt x="570" y="1496"/>
                  </a:lnTo>
                  <a:lnTo>
                    <a:pt x="531" y="1604"/>
                  </a:lnTo>
                  <a:lnTo>
                    <a:pt x="502" y="1702"/>
                  </a:lnTo>
                  <a:lnTo>
                    <a:pt x="0" y="1702"/>
                  </a:lnTo>
                  <a:lnTo>
                    <a:pt x="0" y="2617"/>
                  </a:lnTo>
                  <a:lnTo>
                    <a:pt x="492" y="2617"/>
                  </a:lnTo>
                  <a:lnTo>
                    <a:pt x="531" y="2725"/>
                  </a:lnTo>
                  <a:lnTo>
                    <a:pt x="570" y="2833"/>
                  </a:lnTo>
                  <a:lnTo>
                    <a:pt x="610" y="2931"/>
                  </a:lnTo>
                  <a:lnTo>
                    <a:pt x="659" y="3030"/>
                  </a:lnTo>
                  <a:lnTo>
                    <a:pt x="305" y="3384"/>
                  </a:lnTo>
                  <a:lnTo>
                    <a:pt x="944" y="4033"/>
                  </a:lnTo>
                  <a:lnTo>
                    <a:pt x="1308" y="3679"/>
                  </a:lnTo>
                  <a:lnTo>
                    <a:pt x="1406" y="3728"/>
                  </a:lnTo>
                  <a:lnTo>
                    <a:pt x="1505" y="3777"/>
                  </a:lnTo>
                  <a:lnTo>
                    <a:pt x="1613" y="3816"/>
                  </a:lnTo>
                  <a:lnTo>
                    <a:pt x="1721" y="3846"/>
                  </a:lnTo>
                  <a:lnTo>
                    <a:pt x="1721" y="4367"/>
                  </a:lnTo>
                  <a:lnTo>
                    <a:pt x="2635" y="4367"/>
                  </a:lnTo>
                  <a:lnTo>
                    <a:pt x="2635" y="3856"/>
                  </a:lnTo>
                  <a:lnTo>
                    <a:pt x="2744" y="3826"/>
                  </a:lnTo>
                  <a:lnTo>
                    <a:pt x="2852" y="3787"/>
                  </a:lnTo>
                  <a:lnTo>
                    <a:pt x="2950" y="3738"/>
                  </a:lnTo>
                  <a:lnTo>
                    <a:pt x="3048" y="3688"/>
                  </a:lnTo>
                  <a:lnTo>
                    <a:pt x="3412" y="4042"/>
                  </a:lnTo>
                  <a:lnTo>
                    <a:pt x="4061" y="3403"/>
                  </a:lnTo>
                  <a:lnTo>
                    <a:pt x="3697" y="3039"/>
                  </a:lnTo>
                  <a:lnTo>
                    <a:pt x="3756" y="2951"/>
                  </a:lnTo>
                  <a:lnTo>
                    <a:pt x="3796" y="2843"/>
                  </a:lnTo>
                  <a:lnTo>
                    <a:pt x="3835" y="2744"/>
                  </a:lnTo>
                  <a:lnTo>
                    <a:pt x="3874" y="2636"/>
                  </a:lnTo>
                  <a:lnTo>
                    <a:pt x="4376" y="2636"/>
                  </a:lnTo>
                  <a:lnTo>
                    <a:pt x="4376" y="1722"/>
                  </a:lnTo>
                  <a:lnTo>
                    <a:pt x="3874" y="1722"/>
                  </a:lnTo>
                  <a:lnTo>
                    <a:pt x="3845" y="1623"/>
                  </a:lnTo>
                  <a:lnTo>
                    <a:pt x="3806" y="1515"/>
                  </a:lnTo>
                  <a:lnTo>
                    <a:pt x="3756" y="1417"/>
                  </a:lnTo>
                  <a:lnTo>
                    <a:pt x="3707" y="1319"/>
                  </a:lnTo>
                  <a:lnTo>
                    <a:pt x="4061" y="965"/>
                  </a:lnTo>
                  <a:lnTo>
                    <a:pt x="3412" y="316"/>
                  </a:lnTo>
                  <a:lnTo>
                    <a:pt x="3068" y="670"/>
                  </a:lnTo>
                  <a:lnTo>
                    <a:pt x="2960" y="611"/>
                  </a:lnTo>
                  <a:lnTo>
                    <a:pt x="2862" y="571"/>
                  </a:lnTo>
                  <a:lnTo>
                    <a:pt x="2763" y="532"/>
                  </a:lnTo>
                  <a:lnTo>
                    <a:pt x="2655" y="493"/>
                  </a:lnTo>
                  <a:lnTo>
                    <a:pt x="26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08"/>
            <p:cNvSpPr/>
            <p:nvPr/>
          </p:nvSpPr>
          <p:spPr>
            <a:xfrm>
              <a:off x="2099100" y="2300650"/>
              <a:ext cx="381550" cy="351325"/>
            </a:xfrm>
            <a:custGeom>
              <a:avLst/>
              <a:gdLst/>
              <a:ahLst/>
              <a:cxnLst/>
              <a:rect l="l" t="t" r="r" b="b"/>
              <a:pathLst>
                <a:path w="15262" h="14053" extrusionOk="0">
                  <a:moveTo>
                    <a:pt x="10955" y="3688"/>
                  </a:moveTo>
                  <a:lnTo>
                    <a:pt x="10955" y="10355"/>
                  </a:lnTo>
                  <a:lnTo>
                    <a:pt x="4297" y="10355"/>
                  </a:lnTo>
                  <a:lnTo>
                    <a:pt x="4297" y="3688"/>
                  </a:lnTo>
                  <a:close/>
                  <a:moveTo>
                    <a:pt x="3344" y="1"/>
                  </a:moveTo>
                  <a:lnTo>
                    <a:pt x="3245" y="11"/>
                  </a:lnTo>
                  <a:lnTo>
                    <a:pt x="3147" y="21"/>
                  </a:lnTo>
                  <a:lnTo>
                    <a:pt x="3058" y="50"/>
                  </a:lnTo>
                  <a:lnTo>
                    <a:pt x="2970" y="80"/>
                  </a:lnTo>
                  <a:lnTo>
                    <a:pt x="2891" y="119"/>
                  </a:lnTo>
                  <a:lnTo>
                    <a:pt x="2813" y="168"/>
                  </a:lnTo>
                  <a:lnTo>
                    <a:pt x="2734" y="217"/>
                  </a:lnTo>
                  <a:lnTo>
                    <a:pt x="2675" y="286"/>
                  </a:lnTo>
                  <a:lnTo>
                    <a:pt x="2606" y="355"/>
                  </a:lnTo>
                  <a:lnTo>
                    <a:pt x="2557" y="424"/>
                  </a:lnTo>
                  <a:lnTo>
                    <a:pt x="2508" y="502"/>
                  </a:lnTo>
                  <a:lnTo>
                    <a:pt x="2468" y="581"/>
                  </a:lnTo>
                  <a:lnTo>
                    <a:pt x="2439" y="670"/>
                  </a:lnTo>
                  <a:lnTo>
                    <a:pt x="2409" y="768"/>
                  </a:lnTo>
                  <a:lnTo>
                    <a:pt x="2400" y="856"/>
                  </a:lnTo>
                  <a:lnTo>
                    <a:pt x="2390" y="955"/>
                  </a:lnTo>
                  <a:lnTo>
                    <a:pt x="2400" y="1053"/>
                  </a:lnTo>
                  <a:lnTo>
                    <a:pt x="2409" y="1151"/>
                  </a:lnTo>
                  <a:lnTo>
                    <a:pt x="2439" y="1240"/>
                  </a:lnTo>
                  <a:lnTo>
                    <a:pt x="2468" y="1328"/>
                  </a:lnTo>
                  <a:lnTo>
                    <a:pt x="2508" y="1407"/>
                  </a:lnTo>
                  <a:lnTo>
                    <a:pt x="2557" y="1486"/>
                  </a:lnTo>
                  <a:lnTo>
                    <a:pt x="2606" y="1564"/>
                  </a:lnTo>
                  <a:lnTo>
                    <a:pt x="2675" y="1623"/>
                  </a:lnTo>
                  <a:lnTo>
                    <a:pt x="2734" y="1692"/>
                  </a:lnTo>
                  <a:lnTo>
                    <a:pt x="2813" y="1741"/>
                  </a:lnTo>
                  <a:lnTo>
                    <a:pt x="2891" y="1791"/>
                  </a:lnTo>
                  <a:lnTo>
                    <a:pt x="2970" y="1830"/>
                  </a:lnTo>
                  <a:lnTo>
                    <a:pt x="3058" y="1859"/>
                  </a:lnTo>
                  <a:lnTo>
                    <a:pt x="3147" y="1889"/>
                  </a:lnTo>
                  <a:lnTo>
                    <a:pt x="3245" y="1899"/>
                  </a:lnTo>
                  <a:lnTo>
                    <a:pt x="3344" y="1909"/>
                  </a:lnTo>
                  <a:lnTo>
                    <a:pt x="3471" y="1899"/>
                  </a:lnTo>
                  <a:lnTo>
                    <a:pt x="3599" y="1869"/>
                  </a:lnTo>
                  <a:lnTo>
                    <a:pt x="3717" y="1830"/>
                  </a:lnTo>
                  <a:lnTo>
                    <a:pt x="3825" y="1771"/>
                  </a:lnTo>
                  <a:lnTo>
                    <a:pt x="3924" y="1702"/>
                  </a:lnTo>
                  <a:lnTo>
                    <a:pt x="4022" y="1623"/>
                  </a:lnTo>
                  <a:lnTo>
                    <a:pt x="4101" y="1535"/>
                  </a:lnTo>
                  <a:lnTo>
                    <a:pt x="4170" y="1427"/>
                  </a:lnTo>
                  <a:lnTo>
                    <a:pt x="5241" y="1427"/>
                  </a:lnTo>
                  <a:lnTo>
                    <a:pt x="5241" y="2744"/>
                  </a:lnTo>
                  <a:lnTo>
                    <a:pt x="3344" y="2744"/>
                  </a:lnTo>
                  <a:lnTo>
                    <a:pt x="3344" y="4642"/>
                  </a:lnTo>
                  <a:lnTo>
                    <a:pt x="1770" y="4642"/>
                  </a:lnTo>
                  <a:lnTo>
                    <a:pt x="1701" y="4544"/>
                  </a:lnTo>
                  <a:lnTo>
                    <a:pt x="1623" y="4446"/>
                  </a:lnTo>
                  <a:lnTo>
                    <a:pt x="1534" y="4367"/>
                  </a:lnTo>
                  <a:lnTo>
                    <a:pt x="1436" y="4298"/>
                  </a:lnTo>
                  <a:lnTo>
                    <a:pt x="1318" y="4239"/>
                  </a:lnTo>
                  <a:lnTo>
                    <a:pt x="1200" y="4200"/>
                  </a:lnTo>
                  <a:lnTo>
                    <a:pt x="1082" y="4180"/>
                  </a:lnTo>
                  <a:lnTo>
                    <a:pt x="944" y="4170"/>
                  </a:lnTo>
                  <a:lnTo>
                    <a:pt x="856" y="4170"/>
                  </a:lnTo>
                  <a:lnTo>
                    <a:pt x="757" y="4190"/>
                  </a:lnTo>
                  <a:lnTo>
                    <a:pt x="669" y="4210"/>
                  </a:lnTo>
                  <a:lnTo>
                    <a:pt x="580" y="4239"/>
                  </a:lnTo>
                  <a:lnTo>
                    <a:pt x="492" y="4278"/>
                  </a:lnTo>
                  <a:lnTo>
                    <a:pt x="413" y="4328"/>
                  </a:lnTo>
                  <a:lnTo>
                    <a:pt x="344" y="4387"/>
                  </a:lnTo>
                  <a:lnTo>
                    <a:pt x="275" y="4446"/>
                  </a:lnTo>
                  <a:lnTo>
                    <a:pt x="216" y="4514"/>
                  </a:lnTo>
                  <a:lnTo>
                    <a:pt x="157" y="4583"/>
                  </a:lnTo>
                  <a:lnTo>
                    <a:pt x="108" y="4662"/>
                  </a:lnTo>
                  <a:lnTo>
                    <a:pt x="69" y="4750"/>
                  </a:lnTo>
                  <a:lnTo>
                    <a:pt x="39" y="4839"/>
                  </a:lnTo>
                  <a:lnTo>
                    <a:pt x="20" y="4927"/>
                  </a:lnTo>
                  <a:lnTo>
                    <a:pt x="0" y="5026"/>
                  </a:lnTo>
                  <a:lnTo>
                    <a:pt x="0" y="5124"/>
                  </a:lnTo>
                  <a:lnTo>
                    <a:pt x="0" y="5213"/>
                  </a:lnTo>
                  <a:lnTo>
                    <a:pt x="20" y="5311"/>
                  </a:lnTo>
                  <a:lnTo>
                    <a:pt x="39" y="5399"/>
                  </a:lnTo>
                  <a:lnTo>
                    <a:pt x="69" y="5488"/>
                  </a:lnTo>
                  <a:lnTo>
                    <a:pt x="108" y="5576"/>
                  </a:lnTo>
                  <a:lnTo>
                    <a:pt x="157" y="5655"/>
                  </a:lnTo>
                  <a:lnTo>
                    <a:pt x="216" y="5724"/>
                  </a:lnTo>
                  <a:lnTo>
                    <a:pt x="275" y="5793"/>
                  </a:lnTo>
                  <a:lnTo>
                    <a:pt x="344" y="5852"/>
                  </a:lnTo>
                  <a:lnTo>
                    <a:pt x="413" y="5911"/>
                  </a:lnTo>
                  <a:lnTo>
                    <a:pt x="492" y="5960"/>
                  </a:lnTo>
                  <a:lnTo>
                    <a:pt x="580" y="5999"/>
                  </a:lnTo>
                  <a:lnTo>
                    <a:pt x="669" y="6029"/>
                  </a:lnTo>
                  <a:lnTo>
                    <a:pt x="757" y="6048"/>
                  </a:lnTo>
                  <a:lnTo>
                    <a:pt x="856" y="6068"/>
                  </a:lnTo>
                  <a:lnTo>
                    <a:pt x="944" y="6068"/>
                  </a:lnTo>
                  <a:lnTo>
                    <a:pt x="1082" y="6058"/>
                  </a:lnTo>
                  <a:lnTo>
                    <a:pt x="1200" y="6039"/>
                  </a:lnTo>
                  <a:lnTo>
                    <a:pt x="1318" y="5999"/>
                  </a:lnTo>
                  <a:lnTo>
                    <a:pt x="1436" y="5940"/>
                  </a:lnTo>
                  <a:lnTo>
                    <a:pt x="1534" y="5871"/>
                  </a:lnTo>
                  <a:lnTo>
                    <a:pt x="1623" y="5793"/>
                  </a:lnTo>
                  <a:lnTo>
                    <a:pt x="1701" y="5694"/>
                  </a:lnTo>
                  <a:lnTo>
                    <a:pt x="1770" y="5596"/>
                  </a:lnTo>
                  <a:lnTo>
                    <a:pt x="3344" y="5596"/>
                  </a:lnTo>
                  <a:lnTo>
                    <a:pt x="3344" y="8448"/>
                  </a:lnTo>
                  <a:lnTo>
                    <a:pt x="1770" y="8448"/>
                  </a:lnTo>
                  <a:lnTo>
                    <a:pt x="1701" y="8349"/>
                  </a:lnTo>
                  <a:lnTo>
                    <a:pt x="1623" y="8251"/>
                  </a:lnTo>
                  <a:lnTo>
                    <a:pt x="1534" y="8172"/>
                  </a:lnTo>
                  <a:lnTo>
                    <a:pt x="1436" y="8104"/>
                  </a:lnTo>
                  <a:lnTo>
                    <a:pt x="1318" y="8045"/>
                  </a:lnTo>
                  <a:lnTo>
                    <a:pt x="1200" y="8005"/>
                  </a:lnTo>
                  <a:lnTo>
                    <a:pt x="1082" y="7986"/>
                  </a:lnTo>
                  <a:lnTo>
                    <a:pt x="944" y="7976"/>
                  </a:lnTo>
                  <a:lnTo>
                    <a:pt x="856" y="7976"/>
                  </a:lnTo>
                  <a:lnTo>
                    <a:pt x="757" y="7995"/>
                  </a:lnTo>
                  <a:lnTo>
                    <a:pt x="669" y="8015"/>
                  </a:lnTo>
                  <a:lnTo>
                    <a:pt x="580" y="8045"/>
                  </a:lnTo>
                  <a:lnTo>
                    <a:pt x="492" y="8084"/>
                  </a:lnTo>
                  <a:lnTo>
                    <a:pt x="413" y="8133"/>
                  </a:lnTo>
                  <a:lnTo>
                    <a:pt x="344" y="8192"/>
                  </a:lnTo>
                  <a:lnTo>
                    <a:pt x="275" y="8251"/>
                  </a:lnTo>
                  <a:lnTo>
                    <a:pt x="216" y="8320"/>
                  </a:lnTo>
                  <a:lnTo>
                    <a:pt x="157" y="8389"/>
                  </a:lnTo>
                  <a:lnTo>
                    <a:pt x="108" y="8467"/>
                  </a:lnTo>
                  <a:lnTo>
                    <a:pt x="69" y="8556"/>
                  </a:lnTo>
                  <a:lnTo>
                    <a:pt x="39" y="8644"/>
                  </a:lnTo>
                  <a:lnTo>
                    <a:pt x="20" y="8733"/>
                  </a:lnTo>
                  <a:lnTo>
                    <a:pt x="0" y="8831"/>
                  </a:lnTo>
                  <a:lnTo>
                    <a:pt x="0" y="8930"/>
                  </a:lnTo>
                  <a:lnTo>
                    <a:pt x="0" y="9018"/>
                  </a:lnTo>
                  <a:lnTo>
                    <a:pt x="20" y="9116"/>
                  </a:lnTo>
                  <a:lnTo>
                    <a:pt x="39" y="9205"/>
                  </a:lnTo>
                  <a:lnTo>
                    <a:pt x="69" y="9293"/>
                  </a:lnTo>
                  <a:lnTo>
                    <a:pt x="108" y="9382"/>
                  </a:lnTo>
                  <a:lnTo>
                    <a:pt x="157" y="9461"/>
                  </a:lnTo>
                  <a:lnTo>
                    <a:pt x="216" y="9529"/>
                  </a:lnTo>
                  <a:lnTo>
                    <a:pt x="275" y="9598"/>
                  </a:lnTo>
                  <a:lnTo>
                    <a:pt x="344" y="9657"/>
                  </a:lnTo>
                  <a:lnTo>
                    <a:pt x="413" y="9716"/>
                  </a:lnTo>
                  <a:lnTo>
                    <a:pt x="492" y="9765"/>
                  </a:lnTo>
                  <a:lnTo>
                    <a:pt x="580" y="9805"/>
                  </a:lnTo>
                  <a:lnTo>
                    <a:pt x="669" y="9834"/>
                  </a:lnTo>
                  <a:lnTo>
                    <a:pt x="757" y="9854"/>
                  </a:lnTo>
                  <a:lnTo>
                    <a:pt x="856" y="9874"/>
                  </a:lnTo>
                  <a:lnTo>
                    <a:pt x="944" y="9874"/>
                  </a:lnTo>
                  <a:lnTo>
                    <a:pt x="1082" y="9864"/>
                  </a:lnTo>
                  <a:lnTo>
                    <a:pt x="1200" y="9844"/>
                  </a:lnTo>
                  <a:lnTo>
                    <a:pt x="1318" y="9805"/>
                  </a:lnTo>
                  <a:lnTo>
                    <a:pt x="1436" y="9746"/>
                  </a:lnTo>
                  <a:lnTo>
                    <a:pt x="1534" y="9677"/>
                  </a:lnTo>
                  <a:lnTo>
                    <a:pt x="1623" y="9598"/>
                  </a:lnTo>
                  <a:lnTo>
                    <a:pt x="1701" y="9500"/>
                  </a:lnTo>
                  <a:lnTo>
                    <a:pt x="1770" y="9402"/>
                  </a:lnTo>
                  <a:lnTo>
                    <a:pt x="3344" y="9402"/>
                  </a:lnTo>
                  <a:lnTo>
                    <a:pt x="3344" y="11299"/>
                  </a:lnTo>
                  <a:lnTo>
                    <a:pt x="5241" y="11299"/>
                  </a:lnTo>
                  <a:lnTo>
                    <a:pt x="5241" y="12617"/>
                  </a:lnTo>
                  <a:lnTo>
                    <a:pt x="4170" y="12617"/>
                  </a:lnTo>
                  <a:lnTo>
                    <a:pt x="4101" y="12519"/>
                  </a:lnTo>
                  <a:lnTo>
                    <a:pt x="4022" y="12430"/>
                  </a:lnTo>
                  <a:lnTo>
                    <a:pt x="3924" y="12342"/>
                  </a:lnTo>
                  <a:lnTo>
                    <a:pt x="3825" y="12273"/>
                  </a:lnTo>
                  <a:lnTo>
                    <a:pt x="3717" y="12224"/>
                  </a:lnTo>
                  <a:lnTo>
                    <a:pt x="3599" y="12184"/>
                  </a:lnTo>
                  <a:lnTo>
                    <a:pt x="3471" y="12155"/>
                  </a:lnTo>
                  <a:lnTo>
                    <a:pt x="3344" y="12145"/>
                  </a:lnTo>
                  <a:lnTo>
                    <a:pt x="3245" y="12155"/>
                  </a:lnTo>
                  <a:lnTo>
                    <a:pt x="3147" y="12165"/>
                  </a:lnTo>
                  <a:lnTo>
                    <a:pt x="3058" y="12184"/>
                  </a:lnTo>
                  <a:lnTo>
                    <a:pt x="2970" y="12224"/>
                  </a:lnTo>
                  <a:lnTo>
                    <a:pt x="2891" y="12263"/>
                  </a:lnTo>
                  <a:lnTo>
                    <a:pt x="2813" y="12312"/>
                  </a:lnTo>
                  <a:lnTo>
                    <a:pt x="2734" y="12361"/>
                  </a:lnTo>
                  <a:lnTo>
                    <a:pt x="2675" y="12420"/>
                  </a:lnTo>
                  <a:lnTo>
                    <a:pt x="2606" y="12489"/>
                  </a:lnTo>
                  <a:lnTo>
                    <a:pt x="2557" y="12568"/>
                  </a:lnTo>
                  <a:lnTo>
                    <a:pt x="2508" y="12647"/>
                  </a:lnTo>
                  <a:lnTo>
                    <a:pt x="2468" y="12725"/>
                  </a:lnTo>
                  <a:lnTo>
                    <a:pt x="2439" y="12814"/>
                  </a:lnTo>
                  <a:lnTo>
                    <a:pt x="2409" y="12902"/>
                  </a:lnTo>
                  <a:lnTo>
                    <a:pt x="2400" y="13001"/>
                  </a:lnTo>
                  <a:lnTo>
                    <a:pt x="2390" y="13099"/>
                  </a:lnTo>
                  <a:lnTo>
                    <a:pt x="2400" y="13197"/>
                  </a:lnTo>
                  <a:lnTo>
                    <a:pt x="2409" y="13286"/>
                  </a:lnTo>
                  <a:lnTo>
                    <a:pt x="2439" y="13384"/>
                  </a:lnTo>
                  <a:lnTo>
                    <a:pt x="2468" y="13473"/>
                  </a:lnTo>
                  <a:lnTo>
                    <a:pt x="2508" y="13551"/>
                  </a:lnTo>
                  <a:lnTo>
                    <a:pt x="2557" y="13630"/>
                  </a:lnTo>
                  <a:lnTo>
                    <a:pt x="2606" y="13699"/>
                  </a:lnTo>
                  <a:lnTo>
                    <a:pt x="2675" y="13768"/>
                  </a:lnTo>
                  <a:lnTo>
                    <a:pt x="2734" y="13836"/>
                  </a:lnTo>
                  <a:lnTo>
                    <a:pt x="2813" y="13886"/>
                  </a:lnTo>
                  <a:lnTo>
                    <a:pt x="2891" y="13935"/>
                  </a:lnTo>
                  <a:lnTo>
                    <a:pt x="2970" y="13974"/>
                  </a:lnTo>
                  <a:lnTo>
                    <a:pt x="3058" y="14004"/>
                  </a:lnTo>
                  <a:lnTo>
                    <a:pt x="3147" y="14033"/>
                  </a:lnTo>
                  <a:lnTo>
                    <a:pt x="3245" y="14043"/>
                  </a:lnTo>
                  <a:lnTo>
                    <a:pt x="3344" y="14053"/>
                  </a:lnTo>
                  <a:lnTo>
                    <a:pt x="3471" y="14043"/>
                  </a:lnTo>
                  <a:lnTo>
                    <a:pt x="3599" y="14013"/>
                  </a:lnTo>
                  <a:lnTo>
                    <a:pt x="3717" y="13974"/>
                  </a:lnTo>
                  <a:lnTo>
                    <a:pt x="3825" y="13915"/>
                  </a:lnTo>
                  <a:lnTo>
                    <a:pt x="3924" y="13846"/>
                  </a:lnTo>
                  <a:lnTo>
                    <a:pt x="4022" y="13768"/>
                  </a:lnTo>
                  <a:lnTo>
                    <a:pt x="4101" y="13679"/>
                  </a:lnTo>
                  <a:lnTo>
                    <a:pt x="4170" y="13571"/>
                  </a:lnTo>
                  <a:lnTo>
                    <a:pt x="6195" y="13571"/>
                  </a:lnTo>
                  <a:lnTo>
                    <a:pt x="6195" y="12617"/>
                  </a:lnTo>
                  <a:lnTo>
                    <a:pt x="6195" y="11299"/>
                  </a:lnTo>
                  <a:lnTo>
                    <a:pt x="9057" y="11299"/>
                  </a:lnTo>
                  <a:lnTo>
                    <a:pt x="9057" y="12617"/>
                  </a:lnTo>
                  <a:lnTo>
                    <a:pt x="9057" y="13571"/>
                  </a:lnTo>
                  <a:lnTo>
                    <a:pt x="11082" y="13571"/>
                  </a:lnTo>
                  <a:lnTo>
                    <a:pt x="11151" y="13679"/>
                  </a:lnTo>
                  <a:lnTo>
                    <a:pt x="11230" y="13768"/>
                  </a:lnTo>
                  <a:lnTo>
                    <a:pt x="11328" y="13846"/>
                  </a:lnTo>
                  <a:lnTo>
                    <a:pt x="11427" y="13915"/>
                  </a:lnTo>
                  <a:lnTo>
                    <a:pt x="11535" y="13974"/>
                  </a:lnTo>
                  <a:lnTo>
                    <a:pt x="11653" y="14013"/>
                  </a:lnTo>
                  <a:lnTo>
                    <a:pt x="11781" y="14043"/>
                  </a:lnTo>
                  <a:lnTo>
                    <a:pt x="11908" y="14053"/>
                  </a:lnTo>
                  <a:lnTo>
                    <a:pt x="12007" y="14043"/>
                  </a:lnTo>
                  <a:lnTo>
                    <a:pt x="12095" y="14033"/>
                  </a:lnTo>
                  <a:lnTo>
                    <a:pt x="12194" y="14004"/>
                  </a:lnTo>
                  <a:lnTo>
                    <a:pt x="12282" y="13974"/>
                  </a:lnTo>
                  <a:lnTo>
                    <a:pt x="12361" y="13935"/>
                  </a:lnTo>
                  <a:lnTo>
                    <a:pt x="12439" y="13886"/>
                  </a:lnTo>
                  <a:lnTo>
                    <a:pt x="12508" y="13836"/>
                  </a:lnTo>
                  <a:lnTo>
                    <a:pt x="12577" y="13768"/>
                  </a:lnTo>
                  <a:lnTo>
                    <a:pt x="12646" y="13699"/>
                  </a:lnTo>
                  <a:lnTo>
                    <a:pt x="12695" y="13630"/>
                  </a:lnTo>
                  <a:lnTo>
                    <a:pt x="12744" y="13551"/>
                  </a:lnTo>
                  <a:lnTo>
                    <a:pt x="12784" y="13473"/>
                  </a:lnTo>
                  <a:lnTo>
                    <a:pt x="12813" y="13384"/>
                  </a:lnTo>
                  <a:lnTo>
                    <a:pt x="12843" y="13286"/>
                  </a:lnTo>
                  <a:lnTo>
                    <a:pt x="12852" y="13197"/>
                  </a:lnTo>
                  <a:lnTo>
                    <a:pt x="12862" y="13099"/>
                  </a:lnTo>
                  <a:lnTo>
                    <a:pt x="12852" y="13001"/>
                  </a:lnTo>
                  <a:lnTo>
                    <a:pt x="12843" y="12902"/>
                  </a:lnTo>
                  <a:lnTo>
                    <a:pt x="12813" y="12814"/>
                  </a:lnTo>
                  <a:lnTo>
                    <a:pt x="12784" y="12725"/>
                  </a:lnTo>
                  <a:lnTo>
                    <a:pt x="12744" y="12647"/>
                  </a:lnTo>
                  <a:lnTo>
                    <a:pt x="12695" y="12568"/>
                  </a:lnTo>
                  <a:lnTo>
                    <a:pt x="12646" y="12489"/>
                  </a:lnTo>
                  <a:lnTo>
                    <a:pt x="12577" y="12420"/>
                  </a:lnTo>
                  <a:lnTo>
                    <a:pt x="12508" y="12361"/>
                  </a:lnTo>
                  <a:lnTo>
                    <a:pt x="12439" y="12312"/>
                  </a:lnTo>
                  <a:lnTo>
                    <a:pt x="12361" y="12263"/>
                  </a:lnTo>
                  <a:lnTo>
                    <a:pt x="12282" y="12224"/>
                  </a:lnTo>
                  <a:lnTo>
                    <a:pt x="12194" y="12184"/>
                  </a:lnTo>
                  <a:lnTo>
                    <a:pt x="12095" y="12165"/>
                  </a:lnTo>
                  <a:lnTo>
                    <a:pt x="12007" y="12155"/>
                  </a:lnTo>
                  <a:lnTo>
                    <a:pt x="11908" y="12145"/>
                  </a:lnTo>
                  <a:lnTo>
                    <a:pt x="11781" y="12155"/>
                  </a:lnTo>
                  <a:lnTo>
                    <a:pt x="11653" y="12184"/>
                  </a:lnTo>
                  <a:lnTo>
                    <a:pt x="11535" y="12224"/>
                  </a:lnTo>
                  <a:lnTo>
                    <a:pt x="11427" y="12273"/>
                  </a:lnTo>
                  <a:lnTo>
                    <a:pt x="11328" y="12342"/>
                  </a:lnTo>
                  <a:lnTo>
                    <a:pt x="11230" y="12430"/>
                  </a:lnTo>
                  <a:lnTo>
                    <a:pt x="11151" y="12519"/>
                  </a:lnTo>
                  <a:lnTo>
                    <a:pt x="11082" y="12617"/>
                  </a:lnTo>
                  <a:lnTo>
                    <a:pt x="10011" y="12617"/>
                  </a:lnTo>
                  <a:lnTo>
                    <a:pt x="10011" y="11299"/>
                  </a:lnTo>
                  <a:lnTo>
                    <a:pt x="11908" y="11299"/>
                  </a:lnTo>
                  <a:lnTo>
                    <a:pt x="11908" y="9402"/>
                  </a:lnTo>
                  <a:lnTo>
                    <a:pt x="13482" y="9402"/>
                  </a:lnTo>
                  <a:lnTo>
                    <a:pt x="13551" y="9500"/>
                  </a:lnTo>
                  <a:lnTo>
                    <a:pt x="13629" y="9598"/>
                  </a:lnTo>
                  <a:lnTo>
                    <a:pt x="13718" y="9677"/>
                  </a:lnTo>
                  <a:lnTo>
                    <a:pt x="13826" y="9746"/>
                  </a:lnTo>
                  <a:lnTo>
                    <a:pt x="13934" y="9805"/>
                  </a:lnTo>
                  <a:lnTo>
                    <a:pt x="14052" y="9844"/>
                  </a:lnTo>
                  <a:lnTo>
                    <a:pt x="14180" y="9864"/>
                  </a:lnTo>
                  <a:lnTo>
                    <a:pt x="14308" y="9874"/>
                  </a:lnTo>
                  <a:lnTo>
                    <a:pt x="14406" y="9874"/>
                  </a:lnTo>
                  <a:lnTo>
                    <a:pt x="14495" y="9854"/>
                  </a:lnTo>
                  <a:lnTo>
                    <a:pt x="14593" y="9834"/>
                  </a:lnTo>
                  <a:lnTo>
                    <a:pt x="14672" y="9805"/>
                  </a:lnTo>
                  <a:lnTo>
                    <a:pt x="14760" y="9765"/>
                  </a:lnTo>
                  <a:lnTo>
                    <a:pt x="14839" y="9716"/>
                  </a:lnTo>
                  <a:lnTo>
                    <a:pt x="14908" y="9657"/>
                  </a:lnTo>
                  <a:lnTo>
                    <a:pt x="14976" y="9598"/>
                  </a:lnTo>
                  <a:lnTo>
                    <a:pt x="15035" y="9529"/>
                  </a:lnTo>
                  <a:lnTo>
                    <a:pt x="15094" y="9461"/>
                  </a:lnTo>
                  <a:lnTo>
                    <a:pt x="15144" y="9382"/>
                  </a:lnTo>
                  <a:lnTo>
                    <a:pt x="15183" y="9293"/>
                  </a:lnTo>
                  <a:lnTo>
                    <a:pt x="15212" y="9205"/>
                  </a:lnTo>
                  <a:lnTo>
                    <a:pt x="15242" y="9116"/>
                  </a:lnTo>
                  <a:lnTo>
                    <a:pt x="15252" y="9018"/>
                  </a:lnTo>
                  <a:lnTo>
                    <a:pt x="15262" y="8930"/>
                  </a:lnTo>
                  <a:lnTo>
                    <a:pt x="15252" y="8831"/>
                  </a:lnTo>
                  <a:lnTo>
                    <a:pt x="15242" y="8733"/>
                  </a:lnTo>
                  <a:lnTo>
                    <a:pt x="15212" y="8644"/>
                  </a:lnTo>
                  <a:lnTo>
                    <a:pt x="15183" y="8556"/>
                  </a:lnTo>
                  <a:lnTo>
                    <a:pt x="15144" y="8467"/>
                  </a:lnTo>
                  <a:lnTo>
                    <a:pt x="15094" y="8389"/>
                  </a:lnTo>
                  <a:lnTo>
                    <a:pt x="15035" y="8320"/>
                  </a:lnTo>
                  <a:lnTo>
                    <a:pt x="14976" y="8251"/>
                  </a:lnTo>
                  <a:lnTo>
                    <a:pt x="14908" y="8192"/>
                  </a:lnTo>
                  <a:lnTo>
                    <a:pt x="14839" y="8133"/>
                  </a:lnTo>
                  <a:lnTo>
                    <a:pt x="14760" y="8084"/>
                  </a:lnTo>
                  <a:lnTo>
                    <a:pt x="14672" y="8045"/>
                  </a:lnTo>
                  <a:lnTo>
                    <a:pt x="14593" y="8015"/>
                  </a:lnTo>
                  <a:lnTo>
                    <a:pt x="14495" y="7995"/>
                  </a:lnTo>
                  <a:lnTo>
                    <a:pt x="14406" y="7976"/>
                  </a:lnTo>
                  <a:lnTo>
                    <a:pt x="14308" y="7976"/>
                  </a:lnTo>
                  <a:lnTo>
                    <a:pt x="14180" y="7986"/>
                  </a:lnTo>
                  <a:lnTo>
                    <a:pt x="14052" y="8005"/>
                  </a:lnTo>
                  <a:lnTo>
                    <a:pt x="13934" y="8045"/>
                  </a:lnTo>
                  <a:lnTo>
                    <a:pt x="13826" y="8104"/>
                  </a:lnTo>
                  <a:lnTo>
                    <a:pt x="13718" y="8172"/>
                  </a:lnTo>
                  <a:lnTo>
                    <a:pt x="13629" y="8251"/>
                  </a:lnTo>
                  <a:lnTo>
                    <a:pt x="13551" y="8349"/>
                  </a:lnTo>
                  <a:lnTo>
                    <a:pt x="13482" y="8448"/>
                  </a:lnTo>
                  <a:lnTo>
                    <a:pt x="11908" y="8448"/>
                  </a:lnTo>
                  <a:lnTo>
                    <a:pt x="11908" y="5596"/>
                  </a:lnTo>
                  <a:lnTo>
                    <a:pt x="13482" y="5596"/>
                  </a:lnTo>
                  <a:lnTo>
                    <a:pt x="13551" y="5694"/>
                  </a:lnTo>
                  <a:lnTo>
                    <a:pt x="13629" y="5793"/>
                  </a:lnTo>
                  <a:lnTo>
                    <a:pt x="13718" y="5871"/>
                  </a:lnTo>
                  <a:lnTo>
                    <a:pt x="13826" y="5940"/>
                  </a:lnTo>
                  <a:lnTo>
                    <a:pt x="13934" y="5999"/>
                  </a:lnTo>
                  <a:lnTo>
                    <a:pt x="14052" y="6039"/>
                  </a:lnTo>
                  <a:lnTo>
                    <a:pt x="14180" y="6058"/>
                  </a:lnTo>
                  <a:lnTo>
                    <a:pt x="14308" y="6068"/>
                  </a:lnTo>
                  <a:lnTo>
                    <a:pt x="14406" y="6068"/>
                  </a:lnTo>
                  <a:lnTo>
                    <a:pt x="14495" y="6048"/>
                  </a:lnTo>
                  <a:lnTo>
                    <a:pt x="14593" y="6029"/>
                  </a:lnTo>
                  <a:lnTo>
                    <a:pt x="14672" y="5999"/>
                  </a:lnTo>
                  <a:lnTo>
                    <a:pt x="14760" y="5960"/>
                  </a:lnTo>
                  <a:lnTo>
                    <a:pt x="14839" y="5911"/>
                  </a:lnTo>
                  <a:lnTo>
                    <a:pt x="14908" y="5852"/>
                  </a:lnTo>
                  <a:lnTo>
                    <a:pt x="14976" y="5793"/>
                  </a:lnTo>
                  <a:lnTo>
                    <a:pt x="15035" y="5724"/>
                  </a:lnTo>
                  <a:lnTo>
                    <a:pt x="15094" y="5655"/>
                  </a:lnTo>
                  <a:lnTo>
                    <a:pt x="15144" y="5576"/>
                  </a:lnTo>
                  <a:lnTo>
                    <a:pt x="15183" y="5488"/>
                  </a:lnTo>
                  <a:lnTo>
                    <a:pt x="15212" y="5399"/>
                  </a:lnTo>
                  <a:lnTo>
                    <a:pt x="15242" y="5311"/>
                  </a:lnTo>
                  <a:lnTo>
                    <a:pt x="15252" y="5213"/>
                  </a:lnTo>
                  <a:lnTo>
                    <a:pt x="15262" y="5124"/>
                  </a:lnTo>
                  <a:lnTo>
                    <a:pt x="15252" y="5026"/>
                  </a:lnTo>
                  <a:lnTo>
                    <a:pt x="15242" y="4927"/>
                  </a:lnTo>
                  <a:lnTo>
                    <a:pt x="15212" y="4839"/>
                  </a:lnTo>
                  <a:lnTo>
                    <a:pt x="15183" y="4750"/>
                  </a:lnTo>
                  <a:lnTo>
                    <a:pt x="15144" y="4662"/>
                  </a:lnTo>
                  <a:lnTo>
                    <a:pt x="15094" y="4583"/>
                  </a:lnTo>
                  <a:lnTo>
                    <a:pt x="15035" y="4514"/>
                  </a:lnTo>
                  <a:lnTo>
                    <a:pt x="14976" y="4446"/>
                  </a:lnTo>
                  <a:lnTo>
                    <a:pt x="14908" y="4387"/>
                  </a:lnTo>
                  <a:lnTo>
                    <a:pt x="14839" y="4328"/>
                  </a:lnTo>
                  <a:lnTo>
                    <a:pt x="14760" y="4278"/>
                  </a:lnTo>
                  <a:lnTo>
                    <a:pt x="14672" y="4239"/>
                  </a:lnTo>
                  <a:lnTo>
                    <a:pt x="14593" y="4210"/>
                  </a:lnTo>
                  <a:lnTo>
                    <a:pt x="14495" y="4190"/>
                  </a:lnTo>
                  <a:lnTo>
                    <a:pt x="14406" y="4170"/>
                  </a:lnTo>
                  <a:lnTo>
                    <a:pt x="14308" y="4170"/>
                  </a:lnTo>
                  <a:lnTo>
                    <a:pt x="14180" y="4180"/>
                  </a:lnTo>
                  <a:lnTo>
                    <a:pt x="14052" y="4200"/>
                  </a:lnTo>
                  <a:lnTo>
                    <a:pt x="13934" y="4239"/>
                  </a:lnTo>
                  <a:lnTo>
                    <a:pt x="13826" y="4298"/>
                  </a:lnTo>
                  <a:lnTo>
                    <a:pt x="13718" y="4367"/>
                  </a:lnTo>
                  <a:lnTo>
                    <a:pt x="13629" y="4446"/>
                  </a:lnTo>
                  <a:lnTo>
                    <a:pt x="13551" y="4544"/>
                  </a:lnTo>
                  <a:lnTo>
                    <a:pt x="13482" y="4642"/>
                  </a:lnTo>
                  <a:lnTo>
                    <a:pt x="11908" y="4642"/>
                  </a:lnTo>
                  <a:lnTo>
                    <a:pt x="11908" y="2744"/>
                  </a:lnTo>
                  <a:lnTo>
                    <a:pt x="10011" y="2744"/>
                  </a:lnTo>
                  <a:lnTo>
                    <a:pt x="10011" y="1427"/>
                  </a:lnTo>
                  <a:lnTo>
                    <a:pt x="11082" y="1427"/>
                  </a:lnTo>
                  <a:lnTo>
                    <a:pt x="11151" y="1535"/>
                  </a:lnTo>
                  <a:lnTo>
                    <a:pt x="11230" y="1623"/>
                  </a:lnTo>
                  <a:lnTo>
                    <a:pt x="11328" y="1702"/>
                  </a:lnTo>
                  <a:lnTo>
                    <a:pt x="11427" y="1771"/>
                  </a:lnTo>
                  <a:lnTo>
                    <a:pt x="11535" y="1830"/>
                  </a:lnTo>
                  <a:lnTo>
                    <a:pt x="11653" y="1869"/>
                  </a:lnTo>
                  <a:lnTo>
                    <a:pt x="11781" y="1899"/>
                  </a:lnTo>
                  <a:lnTo>
                    <a:pt x="11908" y="1909"/>
                  </a:lnTo>
                  <a:lnTo>
                    <a:pt x="12007" y="1899"/>
                  </a:lnTo>
                  <a:lnTo>
                    <a:pt x="12095" y="1889"/>
                  </a:lnTo>
                  <a:lnTo>
                    <a:pt x="12194" y="1859"/>
                  </a:lnTo>
                  <a:lnTo>
                    <a:pt x="12282" y="1830"/>
                  </a:lnTo>
                  <a:lnTo>
                    <a:pt x="12361" y="1791"/>
                  </a:lnTo>
                  <a:lnTo>
                    <a:pt x="12439" y="1741"/>
                  </a:lnTo>
                  <a:lnTo>
                    <a:pt x="12508" y="1692"/>
                  </a:lnTo>
                  <a:lnTo>
                    <a:pt x="12577" y="1623"/>
                  </a:lnTo>
                  <a:lnTo>
                    <a:pt x="12646" y="1564"/>
                  </a:lnTo>
                  <a:lnTo>
                    <a:pt x="12695" y="1486"/>
                  </a:lnTo>
                  <a:lnTo>
                    <a:pt x="12744" y="1407"/>
                  </a:lnTo>
                  <a:lnTo>
                    <a:pt x="12784" y="1328"/>
                  </a:lnTo>
                  <a:lnTo>
                    <a:pt x="12813" y="1240"/>
                  </a:lnTo>
                  <a:lnTo>
                    <a:pt x="12843" y="1151"/>
                  </a:lnTo>
                  <a:lnTo>
                    <a:pt x="12852" y="1053"/>
                  </a:lnTo>
                  <a:lnTo>
                    <a:pt x="12862" y="955"/>
                  </a:lnTo>
                  <a:lnTo>
                    <a:pt x="12852" y="856"/>
                  </a:lnTo>
                  <a:lnTo>
                    <a:pt x="12843" y="768"/>
                  </a:lnTo>
                  <a:lnTo>
                    <a:pt x="12813" y="670"/>
                  </a:lnTo>
                  <a:lnTo>
                    <a:pt x="12784" y="581"/>
                  </a:lnTo>
                  <a:lnTo>
                    <a:pt x="12744" y="502"/>
                  </a:lnTo>
                  <a:lnTo>
                    <a:pt x="12695" y="424"/>
                  </a:lnTo>
                  <a:lnTo>
                    <a:pt x="12646" y="355"/>
                  </a:lnTo>
                  <a:lnTo>
                    <a:pt x="12577" y="286"/>
                  </a:lnTo>
                  <a:lnTo>
                    <a:pt x="12508" y="217"/>
                  </a:lnTo>
                  <a:lnTo>
                    <a:pt x="12439" y="168"/>
                  </a:lnTo>
                  <a:lnTo>
                    <a:pt x="12361" y="119"/>
                  </a:lnTo>
                  <a:lnTo>
                    <a:pt x="12282" y="80"/>
                  </a:lnTo>
                  <a:lnTo>
                    <a:pt x="12194" y="50"/>
                  </a:lnTo>
                  <a:lnTo>
                    <a:pt x="12095" y="21"/>
                  </a:lnTo>
                  <a:lnTo>
                    <a:pt x="12007" y="11"/>
                  </a:lnTo>
                  <a:lnTo>
                    <a:pt x="11908" y="1"/>
                  </a:lnTo>
                  <a:lnTo>
                    <a:pt x="11781" y="11"/>
                  </a:lnTo>
                  <a:lnTo>
                    <a:pt x="11653" y="40"/>
                  </a:lnTo>
                  <a:lnTo>
                    <a:pt x="11535" y="80"/>
                  </a:lnTo>
                  <a:lnTo>
                    <a:pt x="11427" y="139"/>
                  </a:lnTo>
                  <a:lnTo>
                    <a:pt x="11328" y="207"/>
                  </a:lnTo>
                  <a:lnTo>
                    <a:pt x="11230" y="286"/>
                  </a:lnTo>
                  <a:lnTo>
                    <a:pt x="11151" y="375"/>
                  </a:lnTo>
                  <a:lnTo>
                    <a:pt x="11082" y="483"/>
                  </a:lnTo>
                  <a:lnTo>
                    <a:pt x="9057" y="483"/>
                  </a:lnTo>
                  <a:lnTo>
                    <a:pt x="9057" y="1427"/>
                  </a:lnTo>
                  <a:lnTo>
                    <a:pt x="9057" y="2744"/>
                  </a:lnTo>
                  <a:lnTo>
                    <a:pt x="6195" y="2744"/>
                  </a:lnTo>
                  <a:lnTo>
                    <a:pt x="6195" y="483"/>
                  </a:lnTo>
                  <a:lnTo>
                    <a:pt x="4170" y="483"/>
                  </a:lnTo>
                  <a:lnTo>
                    <a:pt x="4101" y="375"/>
                  </a:lnTo>
                  <a:lnTo>
                    <a:pt x="4022" y="286"/>
                  </a:lnTo>
                  <a:lnTo>
                    <a:pt x="3924" y="207"/>
                  </a:lnTo>
                  <a:lnTo>
                    <a:pt x="3825" y="139"/>
                  </a:lnTo>
                  <a:lnTo>
                    <a:pt x="3717" y="80"/>
                  </a:lnTo>
                  <a:lnTo>
                    <a:pt x="3599" y="40"/>
                  </a:lnTo>
                  <a:lnTo>
                    <a:pt x="3471" y="11"/>
                  </a:lnTo>
                  <a:lnTo>
                    <a:pt x="3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208"/>
          <p:cNvGrpSpPr/>
          <p:nvPr/>
        </p:nvGrpSpPr>
        <p:grpSpPr>
          <a:xfrm>
            <a:off x="5281426" y="4039333"/>
            <a:ext cx="340383" cy="322857"/>
            <a:chOff x="3479450" y="1575950"/>
            <a:chExt cx="386975" cy="367050"/>
          </a:xfrm>
        </p:grpSpPr>
        <p:sp>
          <p:nvSpPr>
            <p:cNvPr id="3864" name="Google Shape;3864;p208"/>
            <p:cNvSpPr/>
            <p:nvPr/>
          </p:nvSpPr>
          <p:spPr>
            <a:xfrm>
              <a:off x="3626475" y="1835050"/>
              <a:ext cx="92950" cy="23625"/>
            </a:xfrm>
            <a:custGeom>
              <a:avLst/>
              <a:gdLst/>
              <a:ahLst/>
              <a:cxnLst/>
              <a:rect l="l" t="t" r="r" b="b"/>
              <a:pathLst>
                <a:path w="3718" h="945" extrusionOk="0">
                  <a:moveTo>
                    <a:pt x="0" y="0"/>
                  </a:moveTo>
                  <a:lnTo>
                    <a:pt x="0" y="944"/>
                  </a:lnTo>
                  <a:lnTo>
                    <a:pt x="3717" y="944"/>
                  </a:lnTo>
                  <a:lnTo>
                    <a:pt x="3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08"/>
            <p:cNvSpPr/>
            <p:nvPr/>
          </p:nvSpPr>
          <p:spPr>
            <a:xfrm>
              <a:off x="3479450" y="1575950"/>
              <a:ext cx="386975" cy="367050"/>
            </a:xfrm>
            <a:custGeom>
              <a:avLst/>
              <a:gdLst/>
              <a:ahLst/>
              <a:cxnLst/>
              <a:rect l="l" t="t" r="r" b="b"/>
              <a:pathLst>
                <a:path w="15479" h="14682" extrusionOk="0">
                  <a:moveTo>
                    <a:pt x="7858" y="954"/>
                  </a:moveTo>
                  <a:lnTo>
                    <a:pt x="7976" y="974"/>
                  </a:lnTo>
                  <a:lnTo>
                    <a:pt x="8084" y="1003"/>
                  </a:lnTo>
                  <a:lnTo>
                    <a:pt x="8182" y="1042"/>
                  </a:lnTo>
                  <a:lnTo>
                    <a:pt x="8291" y="1092"/>
                  </a:lnTo>
                  <a:lnTo>
                    <a:pt x="8379" y="1151"/>
                  </a:lnTo>
                  <a:lnTo>
                    <a:pt x="8468" y="1210"/>
                  </a:lnTo>
                  <a:lnTo>
                    <a:pt x="8546" y="1288"/>
                  </a:lnTo>
                  <a:lnTo>
                    <a:pt x="8625" y="1367"/>
                  </a:lnTo>
                  <a:lnTo>
                    <a:pt x="8694" y="1455"/>
                  </a:lnTo>
                  <a:lnTo>
                    <a:pt x="8743" y="1554"/>
                  </a:lnTo>
                  <a:lnTo>
                    <a:pt x="8792" y="1652"/>
                  </a:lnTo>
                  <a:lnTo>
                    <a:pt x="8831" y="1750"/>
                  </a:lnTo>
                  <a:lnTo>
                    <a:pt x="8861" y="1868"/>
                  </a:lnTo>
                  <a:lnTo>
                    <a:pt x="8881" y="1977"/>
                  </a:lnTo>
                  <a:lnTo>
                    <a:pt x="8881" y="2095"/>
                  </a:lnTo>
                  <a:lnTo>
                    <a:pt x="8881" y="2213"/>
                  </a:lnTo>
                  <a:lnTo>
                    <a:pt x="8861" y="2321"/>
                  </a:lnTo>
                  <a:lnTo>
                    <a:pt x="8831" y="2429"/>
                  </a:lnTo>
                  <a:lnTo>
                    <a:pt x="8792" y="2537"/>
                  </a:lnTo>
                  <a:lnTo>
                    <a:pt x="8743" y="2635"/>
                  </a:lnTo>
                  <a:lnTo>
                    <a:pt x="8694" y="2734"/>
                  </a:lnTo>
                  <a:lnTo>
                    <a:pt x="8625" y="2822"/>
                  </a:lnTo>
                  <a:lnTo>
                    <a:pt x="8546" y="2901"/>
                  </a:lnTo>
                  <a:lnTo>
                    <a:pt x="8468" y="2980"/>
                  </a:lnTo>
                  <a:lnTo>
                    <a:pt x="8379" y="3039"/>
                  </a:lnTo>
                  <a:lnTo>
                    <a:pt x="8291" y="3098"/>
                  </a:lnTo>
                  <a:lnTo>
                    <a:pt x="8182" y="3147"/>
                  </a:lnTo>
                  <a:lnTo>
                    <a:pt x="8084" y="3186"/>
                  </a:lnTo>
                  <a:lnTo>
                    <a:pt x="7976" y="3216"/>
                  </a:lnTo>
                  <a:lnTo>
                    <a:pt x="7858" y="3235"/>
                  </a:lnTo>
                  <a:lnTo>
                    <a:pt x="7622" y="3235"/>
                  </a:lnTo>
                  <a:lnTo>
                    <a:pt x="7514" y="3216"/>
                  </a:lnTo>
                  <a:lnTo>
                    <a:pt x="7406" y="3186"/>
                  </a:lnTo>
                  <a:lnTo>
                    <a:pt x="7297" y="3147"/>
                  </a:lnTo>
                  <a:lnTo>
                    <a:pt x="7199" y="3098"/>
                  </a:lnTo>
                  <a:lnTo>
                    <a:pt x="7101" y="3039"/>
                  </a:lnTo>
                  <a:lnTo>
                    <a:pt x="7012" y="2980"/>
                  </a:lnTo>
                  <a:lnTo>
                    <a:pt x="6934" y="2901"/>
                  </a:lnTo>
                  <a:lnTo>
                    <a:pt x="6865" y="2822"/>
                  </a:lnTo>
                  <a:lnTo>
                    <a:pt x="6796" y="2734"/>
                  </a:lnTo>
                  <a:lnTo>
                    <a:pt x="6737" y="2635"/>
                  </a:lnTo>
                  <a:lnTo>
                    <a:pt x="6688" y="2537"/>
                  </a:lnTo>
                  <a:lnTo>
                    <a:pt x="6648" y="2429"/>
                  </a:lnTo>
                  <a:lnTo>
                    <a:pt x="6629" y="2321"/>
                  </a:lnTo>
                  <a:lnTo>
                    <a:pt x="6609" y="2213"/>
                  </a:lnTo>
                  <a:lnTo>
                    <a:pt x="6599" y="2095"/>
                  </a:lnTo>
                  <a:lnTo>
                    <a:pt x="6609" y="1977"/>
                  </a:lnTo>
                  <a:lnTo>
                    <a:pt x="6629" y="1868"/>
                  </a:lnTo>
                  <a:lnTo>
                    <a:pt x="6648" y="1750"/>
                  </a:lnTo>
                  <a:lnTo>
                    <a:pt x="6688" y="1652"/>
                  </a:lnTo>
                  <a:lnTo>
                    <a:pt x="6737" y="1554"/>
                  </a:lnTo>
                  <a:lnTo>
                    <a:pt x="6796" y="1455"/>
                  </a:lnTo>
                  <a:lnTo>
                    <a:pt x="6865" y="1367"/>
                  </a:lnTo>
                  <a:lnTo>
                    <a:pt x="6934" y="1288"/>
                  </a:lnTo>
                  <a:lnTo>
                    <a:pt x="7012" y="1210"/>
                  </a:lnTo>
                  <a:lnTo>
                    <a:pt x="7101" y="1151"/>
                  </a:lnTo>
                  <a:lnTo>
                    <a:pt x="7199" y="1092"/>
                  </a:lnTo>
                  <a:lnTo>
                    <a:pt x="7297" y="1042"/>
                  </a:lnTo>
                  <a:lnTo>
                    <a:pt x="7406" y="1003"/>
                  </a:lnTo>
                  <a:lnTo>
                    <a:pt x="7514" y="974"/>
                  </a:lnTo>
                  <a:lnTo>
                    <a:pt x="7622" y="954"/>
                  </a:lnTo>
                  <a:close/>
                  <a:moveTo>
                    <a:pt x="8025" y="4169"/>
                  </a:moveTo>
                  <a:lnTo>
                    <a:pt x="8025" y="4661"/>
                  </a:lnTo>
                  <a:lnTo>
                    <a:pt x="7465" y="4661"/>
                  </a:lnTo>
                  <a:lnTo>
                    <a:pt x="7465" y="4169"/>
                  </a:lnTo>
                  <a:lnTo>
                    <a:pt x="7602" y="4179"/>
                  </a:lnTo>
                  <a:lnTo>
                    <a:pt x="7740" y="4189"/>
                  </a:lnTo>
                  <a:lnTo>
                    <a:pt x="7887" y="4179"/>
                  </a:lnTo>
                  <a:lnTo>
                    <a:pt x="8025" y="4169"/>
                  </a:lnTo>
                  <a:close/>
                  <a:moveTo>
                    <a:pt x="1427" y="7031"/>
                  </a:moveTo>
                  <a:lnTo>
                    <a:pt x="1427" y="10364"/>
                  </a:lnTo>
                  <a:lnTo>
                    <a:pt x="955" y="10364"/>
                  </a:lnTo>
                  <a:lnTo>
                    <a:pt x="955" y="7031"/>
                  </a:lnTo>
                  <a:close/>
                  <a:moveTo>
                    <a:pt x="14535" y="7031"/>
                  </a:moveTo>
                  <a:lnTo>
                    <a:pt x="14535" y="10364"/>
                  </a:lnTo>
                  <a:lnTo>
                    <a:pt x="14053" y="10364"/>
                  </a:lnTo>
                  <a:lnTo>
                    <a:pt x="14053" y="7031"/>
                  </a:lnTo>
                  <a:close/>
                  <a:moveTo>
                    <a:pt x="13109" y="5615"/>
                  </a:moveTo>
                  <a:lnTo>
                    <a:pt x="13109" y="12125"/>
                  </a:lnTo>
                  <a:lnTo>
                    <a:pt x="2381" y="12125"/>
                  </a:lnTo>
                  <a:lnTo>
                    <a:pt x="2381" y="5615"/>
                  </a:lnTo>
                  <a:close/>
                  <a:moveTo>
                    <a:pt x="9598" y="13078"/>
                  </a:moveTo>
                  <a:lnTo>
                    <a:pt x="9598" y="13737"/>
                  </a:lnTo>
                  <a:lnTo>
                    <a:pt x="5881" y="13737"/>
                  </a:lnTo>
                  <a:lnTo>
                    <a:pt x="5881" y="13078"/>
                  </a:lnTo>
                  <a:close/>
                  <a:moveTo>
                    <a:pt x="7740" y="0"/>
                  </a:moveTo>
                  <a:lnTo>
                    <a:pt x="7533" y="10"/>
                  </a:lnTo>
                  <a:lnTo>
                    <a:pt x="7317" y="39"/>
                  </a:lnTo>
                  <a:lnTo>
                    <a:pt x="7120" y="98"/>
                  </a:lnTo>
                  <a:lnTo>
                    <a:pt x="6924" y="167"/>
                  </a:lnTo>
                  <a:lnTo>
                    <a:pt x="6747" y="256"/>
                  </a:lnTo>
                  <a:lnTo>
                    <a:pt x="6570" y="354"/>
                  </a:lnTo>
                  <a:lnTo>
                    <a:pt x="6412" y="482"/>
                  </a:lnTo>
                  <a:lnTo>
                    <a:pt x="6265" y="620"/>
                  </a:lnTo>
                  <a:lnTo>
                    <a:pt x="6127" y="767"/>
                  </a:lnTo>
                  <a:lnTo>
                    <a:pt x="6009" y="924"/>
                  </a:lnTo>
                  <a:lnTo>
                    <a:pt x="5901" y="1101"/>
                  </a:lnTo>
                  <a:lnTo>
                    <a:pt x="5813" y="1278"/>
                  </a:lnTo>
                  <a:lnTo>
                    <a:pt x="5744" y="1475"/>
                  </a:lnTo>
                  <a:lnTo>
                    <a:pt x="5695" y="1672"/>
                  </a:lnTo>
                  <a:lnTo>
                    <a:pt x="5655" y="1878"/>
                  </a:lnTo>
                  <a:lnTo>
                    <a:pt x="5645" y="2095"/>
                  </a:lnTo>
                  <a:lnTo>
                    <a:pt x="5655" y="2222"/>
                  </a:lnTo>
                  <a:lnTo>
                    <a:pt x="5665" y="2350"/>
                  </a:lnTo>
                  <a:lnTo>
                    <a:pt x="5685" y="2478"/>
                  </a:lnTo>
                  <a:lnTo>
                    <a:pt x="5714" y="2596"/>
                  </a:lnTo>
                  <a:lnTo>
                    <a:pt x="5744" y="2714"/>
                  </a:lnTo>
                  <a:lnTo>
                    <a:pt x="5783" y="2832"/>
                  </a:lnTo>
                  <a:lnTo>
                    <a:pt x="5832" y="2950"/>
                  </a:lnTo>
                  <a:lnTo>
                    <a:pt x="5881" y="3058"/>
                  </a:lnTo>
                  <a:lnTo>
                    <a:pt x="5940" y="3166"/>
                  </a:lnTo>
                  <a:lnTo>
                    <a:pt x="6009" y="3265"/>
                  </a:lnTo>
                  <a:lnTo>
                    <a:pt x="6078" y="3363"/>
                  </a:lnTo>
                  <a:lnTo>
                    <a:pt x="6157" y="3461"/>
                  </a:lnTo>
                  <a:lnTo>
                    <a:pt x="6235" y="3550"/>
                  </a:lnTo>
                  <a:lnTo>
                    <a:pt x="6324" y="3638"/>
                  </a:lnTo>
                  <a:lnTo>
                    <a:pt x="6412" y="3717"/>
                  </a:lnTo>
                  <a:lnTo>
                    <a:pt x="6511" y="3786"/>
                  </a:lnTo>
                  <a:lnTo>
                    <a:pt x="6511" y="4661"/>
                  </a:lnTo>
                  <a:lnTo>
                    <a:pt x="1427" y="4661"/>
                  </a:lnTo>
                  <a:lnTo>
                    <a:pt x="1427" y="4995"/>
                  </a:lnTo>
                  <a:lnTo>
                    <a:pt x="1427" y="5615"/>
                  </a:lnTo>
                  <a:lnTo>
                    <a:pt x="1427" y="6077"/>
                  </a:lnTo>
                  <a:lnTo>
                    <a:pt x="1" y="6077"/>
                  </a:lnTo>
                  <a:lnTo>
                    <a:pt x="1" y="11308"/>
                  </a:lnTo>
                  <a:lnTo>
                    <a:pt x="1427" y="11308"/>
                  </a:lnTo>
                  <a:lnTo>
                    <a:pt x="1427" y="13078"/>
                  </a:lnTo>
                  <a:lnTo>
                    <a:pt x="4937" y="13078"/>
                  </a:lnTo>
                  <a:lnTo>
                    <a:pt x="4937" y="14681"/>
                  </a:lnTo>
                  <a:lnTo>
                    <a:pt x="10552" y="14681"/>
                  </a:lnTo>
                  <a:lnTo>
                    <a:pt x="10552" y="13078"/>
                  </a:lnTo>
                  <a:lnTo>
                    <a:pt x="14053" y="13078"/>
                  </a:lnTo>
                  <a:lnTo>
                    <a:pt x="14053" y="11308"/>
                  </a:lnTo>
                  <a:lnTo>
                    <a:pt x="15479" y="11308"/>
                  </a:lnTo>
                  <a:lnTo>
                    <a:pt x="15479" y="6077"/>
                  </a:lnTo>
                  <a:lnTo>
                    <a:pt x="14053" y="6077"/>
                  </a:lnTo>
                  <a:lnTo>
                    <a:pt x="14053" y="4661"/>
                  </a:lnTo>
                  <a:lnTo>
                    <a:pt x="8969" y="4661"/>
                  </a:lnTo>
                  <a:lnTo>
                    <a:pt x="8969" y="3786"/>
                  </a:lnTo>
                  <a:lnTo>
                    <a:pt x="9067" y="3717"/>
                  </a:lnTo>
                  <a:lnTo>
                    <a:pt x="9156" y="3638"/>
                  </a:lnTo>
                  <a:lnTo>
                    <a:pt x="9244" y="3550"/>
                  </a:lnTo>
                  <a:lnTo>
                    <a:pt x="9333" y="3461"/>
                  </a:lnTo>
                  <a:lnTo>
                    <a:pt x="9402" y="3363"/>
                  </a:lnTo>
                  <a:lnTo>
                    <a:pt x="9480" y="3265"/>
                  </a:lnTo>
                  <a:lnTo>
                    <a:pt x="9539" y="3166"/>
                  </a:lnTo>
                  <a:lnTo>
                    <a:pt x="9598" y="3058"/>
                  </a:lnTo>
                  <a:lnTo>
                    <a:pt x="9657" y="2950"/>
                  </a:lnTo>
                  <a:lnTo>
                    <a:pt x="9697" y="2832"/>
                  </a:lnTo>
                  <a:lnTo>
                    <a:pt x="9746" y="2714"/>
                  </a:lnTo>
                  <a:lnTo>
                    <a:pt x="9775" y="2596"/>
                  </a:lnTo>
                  <a:lnTo>
                    <a:pt x="9805" y="2478"/>
                  </a:lnTo>
                  <a:lnTo>
                    <a:pt x="9825" y="2350"/>
                  </a:lnTo>
                  <a:lnTo>
                    <a:pt x="9834" y="2222"/>
                  </a:lnTo>
                  <a:lnTo>
                    <a:pt x="9834" y="2095"/>
                  </a:lnTo>
                  <a:lnTo>
                    <a:pt x="9825" y="1878"/>
                  </a:lnTo>
                  <a:lnTo>
                    <a:pt x="9795" y="1672"/>
                  </a:lnTo>
                  <a:lnTo>
                    <a:pt x="9746" y="1475"/>
                  </a:lnTo>
                  <a:lnTo>
                    <a:pt x="9667" y="1278"/>
                  </a:lnTo>
                  <a:lnTo>
                    <a:pt x="9579" y="1101"/>
                  </a:lnTo>
                  <a:lnTo>
                    <a:pt x="9480" y="924"/>
                  </a:lnTo>
                  <a:lnTo>
                    <a:pt x="9362" y="767"/>
                  </a:lnTo>
                  <a:lnTo>
                    <a:pt x="9225" y="620"/>
                  </a:lnTo>
                  <a:lnTo>
                    <a:pt x="9077" y="482"/>
                  </a:lnTo>
                  <a:lnTo>
                    <a:pt x="8910" y="354"/>
                  </a:lnTo>
                  <a:lnTo>
                    <a:pt x="8743" y="256"/>
                  </a:lnTo>
                  <a:lnTo>
                    <a:pt x="8556" y="167"/>
                  </a:lnTo>
                  <a:lnTo>
                    <a:pt x="8369" y="98"/>
                  </a:lnTo>
                  <a:lnTo>
                    <a:pt x="8163" y="39"/>
                  </a:lnTo>
                  <a:lnTo>
                    <a:pt x="7956" y="10"/>
                  </a:lnTo>
                  <a:lnTo>
                    <a:pt x="7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08"/>
            <p:cNvSpPr/>
            <p:nvPr/>
          </p:nvSpPr>
          <p:spPr>
            <a:xfrm>
              <a:off x="3559100" y="1738925"/>
              <a:ext cx="227675" cy="82875"/>
            </a:xfrm>
            <a:custGeom>
              <a:avLst/>
              <a:gdLst/>
              <a:ahLst/>
              <a:cxnLst/>
              <a:rect l="l" t="t" r="r" b="b"/>
              <a:pathLst>
                <a:path w="9107" h="3315" extrusionOk="0">
                  <a:moveTo>
                    <a:pt x="1732" y="954"/>
                  </a:moveTo>
                  <a:lnTo>
                    <a:pt x="1800" y="964"/>
                  </a:lnTo>
                  <a:lnTo>
                    <a:pt x="1869" y="984"/>
                  </a:lnTo>
                  <a:lnTo>
                    <a:pt x="1938" y="1004"/>
                  </a:lnTo>
                  <a:lnTo>
                    <a:pt x="1997" y="1033"/>
                  </a:lnTo>
                  <a:lnTo>
                    <a:pt x="2056" y="1072"/>
                  </a:lnTo>
                  <a:lnTo>
                    <a:pt x="2115" y="1112"/>
                  </a:lnTo>
                  <a:lnTo>
                    <a:pt x="2164" y="1161"/>
                  </a:lnTo>
                  <a:lnTo>
                    <a:pt x="2204" y="1210"/>
                  </a:lnTo>
                  <a:lnTo>
                    <a:pt x="2243" y="1259"/>
                  </a:lnTo>
                  <a:lnTo>
                    <a:pt x="2282" y="1318"/>
                  </a:lnTo>
                  <a:lnTo>
                    <a:pt x="2312" y="1387"/>
                  </a:lnTo>
                  <a:lnTo>
                    <a:pt x="2341" y="1446"/>
                  </a:lnTo>
                  <a:lnTo>
                    <a:pt x="2351" y="1515"/>
                  </a:lnTo>
                  <a:lnTo>
                    <a:pt x="2361" y="1584"/>
                  </a:lnTo>
                  <a:lnTo>
                    <a:pt x="2371" y="1662"/>
                  </a:lnTo>
                  <a:lnTo>
                    <a:pt x="2361" y="1731"/>
                  </a:lnTo>
                  <a:lnTo>
                    <a:pt x="2351" y="1800"/>
                  </a:lnTo>
                  <a:lnTo>
                    <a:pt x="2341" y="1869"/>
                  </a:lnTo>
                  <a:lnTo>
                    <a:pt x="2312" y="1928"/>
                  </a:lnTo>
                  <a:lnTo>
                    <a:pt x="2282" y="1997"/>
                  </a:lnTo>
                  <a:lnTo>
                    <a:pt x="2243" y="2056"/>
                  </a:lnTo>
                  <a:lnTo>
                    <a:pt x="2204" y="2105"/>
                  </a:lnTo>
                  <a:lnTo>
                    <a:pt x="2164" y="2154"/>
                  </a:lnTo>
                  <a:lnTo>
                    <a:pt x="2115" y="2203"/>
                  </a:lnTo>
                  <a:lnTo>
                    <a:pt x="2056" y="2243"/>
                  </a:lnTo>
                  <a:lnTo>
                    <a:pt x="1997" y="2282"/>
                  </a:lnTo>
                  <a:lnTo>
                    <a:pt x="1938" y="2311"/>
                  </a:lnTo>
                  <a:lnTo>
                    <a:pt x="1869" y="2331"/>
                  </a:lnTo>
                  <a:lnTo>
                    <a:pt x="1800" y="2351"/>
                  </a:lnTo>
                  <a:lnTo>
                    <a:pt x="1732" y="2361"/>
                  </a:lnTo>
                  <a:lnTo>
                    <a:pt x="1594" y="2361"/>
                  </a:lnTo>
                  <a:lnTo>
                    <a:pt x="1515" y="2351"/>
                  </a:lnTo>
                  <a:lnTo>
                    <a:pt x="1456" y="2331"/>
                  </a:lnTo>
                  <a:lnTo>
                    <a:pt x="1387" y="2311"/>
                  </a:lnTo>
                  <a:lnTo>
                    <a:pt x="1328" y="2282"/>
                  </a:lnTo>
                  <a:lnTo>
                    <a:pt x="1269" y="2243"/>
                  </a:lnTo>
                  <a:lnTo>
                    <a:pt x="1210" y="2203"/>
                  </a:lnTo>
                  <a:lnTo>
                    <a:pt x="1161" y="2154"/>
                  </a:lnTo>
                  <a:lnTo>
                    <a:pt x="1122" y="2105"/>
                  </a:lnTo>
                  <a:lnTo>
                    <a:pt x="1073" y="2056"/>
                  </a:lnTo>
                  <a:lnTo>
                    <a:pt x="1043" y="1997"/>
                  </a:lnTo>
                  <a:lnTo>
                    <a:pt x="1014" y="1928"/>
                  </a:lnTo>
                  <a:lnTo>
                    <a:pt x="984" y="1869"/>
                  </a:lnTo>
                  <a:lnTo>
                    <a:pt x="974" y="1800"/>
                  </a:lnTo>
                  <a:lnTo>
                    <a:pt x="955" y="1731"/>
                  </a:lnTo>
                  <a:lnTo>
                    <a:pt x="955" y="1662"/>
                  </a:lnTo>
                  <a:lnTo>
                    <a:pt x="955" y="1584"/>
                  </a:lnTo>
                  <a:lnTo>
                    <a:pt x="974" y="1515"/>
                  </a:lnTo>
                  <a:lnTo>
                    <a:pt x="984" y="1446"/>
                  </a:lnTo>
                  <a:lnTo>
                    <a:pt x="1014" y="1387"/>
                  </a:lnTo>
                  <a:lnTo>
                    <a:pt x="1043" y="1318"/>
                  </a:lnTo>
                  <a:lnTo>
                    <a:pt x="1073" y="1259"/>
                  </a:lnTo>
                  <a:lnTo>
                    <a:pt x="1122" y="1210"/>
                  </a:lnTo>
                  <a:lnTo>
                    <a:pt x="1161" y="1161"/>
                  </a:lnTo>
                  <a:lnTo>
                    <a:pt x="1210" y="1112"/>
                  </a:lnTo>
                  <a:lnTo>
                    <a:pt x="1269" y="1072"/>
                  </a:lnTo>
                  <a:lnTo>
                    <a:pt x="1328" y="1033"/>
                  </a:lnTo>
                  <a:lnTo>
                    <a:pt x="1387" y="1004"/>
                  </a:lnTo>
                  <a:lnTo>
                    <a:pt x="1456" y="984"/>
                  </a:lnTo>
                  <a:lnTo>
                    <a:pt x="1515" y="964"/>
                  </a:lnTo>
                  <a:lnTo>
                    <a:pt x="1594" y="954"/>
                  </a:lnTo>
                  <a:close/>
                  <a:moveTo>
                    <a:pt x="7524" y="954"/>
                  </a:moveTo>
                  <a:lnTo>
                    <a:pt x="7592" y="964"/>
                  </a:lnTo>
                  <a:lnTo>
                    <a:pt x="7661" y="984"/>
                  </a:lnTo>
                  <a:lnTo>
                    <a:pt x="7730" y="1004"/>
                  </a:lnTo>
                  <a:lnTo>
                    <a:pt x="7789" y="1033"/>
                  </a:lnTo>
                  <a:lnTo>
                    <a:pt x="7848" y="1072"/>
                  </a:lnTo>
                  <a:lnTo>
                    <a:pt x="7897" y="1112"/>
                  </a:lnTo>
                  <a:lnTo>
                    <a:pt x="7946" y="1161"/>
                  </a:lnTo>
                  <a:lnTo>
                    <a:pt x="7996" y="1210"/>
                  </a:lnTo>
                  <a:lnTo>
                    <a:pt x="8035" y="1259"/>
                  </a:lnTo>
                  <a:lnTo>
                    <a:pt x="8074" y="1318"/>
                  </a:lnTo>
                  <a:lnTo>
                    <a:pt x="8104" y="1387"/>
                  </a:lnTo>
                  <a:lnTo>
                    <a:pt x="8123" y="1446"/>
                  </a:lnTo>
                  <a:lnTo>
                    <a:pt x="8143" y="1515"/>
                  </a:lnTo>
                  <a:lnTo>
                    <a:pt x="8153" y="1584"/>
                  </a:lnTo>
                  <a:lnTo>
                    <a:pt x="8153" y="1662"/>
                  </a:lnTo>
                  <a:lnTo>
                    <a:pt x="8153" y="1731"/>
                  </a:lnTo>
                  <a:lnTo>
                    <a:pt x="8143" y="1800"/>
                  </a:lnTo>
                  <a:lnTo>
                    <a:pt x="8123" y="1869"/>
                  </a:lnTo>
                  <a:lnTo>
                    <a:pt x="8104" y="1928"/>
                  </a:lnTo>
                  <a:lnTo>
                    <a:pt x="8074" y="1997"/>
                  </a:lnTo>
                  <a:lnTo>
                    <a:pt x="8035" y="2056"/>
                  </a:lnTo>
                  <a:lnTo>
                    <a:pt x="7996" y="2105"/>
                  </a:lnTo>
                  <a:lnTo>
                    <a:pt x="7946" y="2154"/>
                  </a:lnTo>
                  <a:lnTo>
                    <a:pt x="7897" y="2203"/>
                  </a:lnTo>
                  <a:lnTo>
                    <a:pt x="7848" y="2243"/>
                  </a:lnTo>
                  <a:lnTo>
                    <a:pt x="7789" y="2282"/>
                  </a:lnTo>
                  <a:lnTo>
                    <a:pt x="7730" y="2311"/>
                  </a:lnTo>
                  <a:lnTo>
                    <a:pt x="7661" y="2331"/>
                  </a:lnTo>
                  <a:lnTo>
                    <a:pt x="7592" y="2351"/>
                  </a:lnTo>
                  <a:lnTo>
                    <a:pt x="7524" y="2361"/>
                  </a:lnTo>
                  <a:lnTo>
                    <a:pt x="7376" y="2361"/>
                  </a:lnTo>
                  <a:lnTo>
                    <a:pt x="7307" y="2351"/>
                  </a:lnTo>
                  <a:lnTo>
                    <a:pt x="7238" y="2331"/>
                  </a:lnTo>
                  <a:lnTo>
                    <a:pt x="7179" y="2311"/>
                  </a:lnTo>
                  <a:lnTo>
                    <a:pt x="7111" y="2282"/>
                  </a:lnTo>
                  <a:lnTo>
                    <a:pt x="7061" y="2243"/>
                  </a:lnTo>
                  <a:lnTo>
                    <a:pt x="7002" y="2203"/>
                  </a:lnTo>
                  <a:lnTo>
                    <a:pt x="6953" y="2154"/>
                  </a:lnTo>
                  <a:lnTo>
                    <a:pt x="6904" y="2105"/>
                  </a:lnTo>
                  <a:lnTo>
                    <a:pt x="6865" y="2056"/>
                  </a:lnTo>
                  <a:lnTo>
                    <a:pt x="6835" y="1997"/>
                  </a:lnTo>
                  <a:lnTo>
                    <a:pt x="6796" y="1928"/>
                  </a:lnTo>
                  <a:lnTo>
                    <a:pt x="6776" y="1869"/>
                  </a:lnTo>
                  <a:lnTo>
                    <a:pt x="6757" y="1800"/>
                  </a:lnTo>
                  <a:lnTo>
                    <a:pt x="6747" y="1731"/>
                  </a:lnTo>
                  <a:lnTo>
                    <a:pt x="6747" y="1662"/>
                  </a:lnTo>
                  <a:lnTo>
                    <a:pt x="6747" y="1584"/>
                  </a:lnTo>
                  <a:lnTo>
                    <a:pt x="6757" y="1515"/>
                  </a:lnTo>
                  <a:lnTo>
                    <a:pt x="6776" y="1446"/>
                  </a:lnTo>
                  <a:lnTo>
                    <a:pt x="6796" y="1387"/>
                  </a:lnTo>
                  <a:lnTo>
                    <a:pt x="6835" y="1318"/>
                  </a:lnTo>
                  <a:lnTo>
                    <a:pt x="6865" y="1259"/>
                  </a:lnTo>
                  <a:lnTo>
                    <a:pt x="6904" y="1210"/>
                  </a:lnTo>
                  <a:lnTo>
                    <a:pt x="6953" y="1161"/>
                  </a:lnTo>
                  <a:lnTo>
                    <a:pt x="7002" y="1112"/>
                  </a:lnTo>
                  <a:lnTo>
                    <a:pt x="7061" y="1072"/>
                  </a:lnTo>
                  <a:lnTo>
                    <a:pt x="7111" y="1033"/>
                  </a:lnTo>
                  <a:lnTo>
                    <a:pt x="7179" y="1004"/>
                  </a:lnTo>
                  <a:lnTo>
                    <a:pt x="7238" y="984"/>
                  </a:lnTo>
                  <a:lnTo>
                    <a:pt x="7307" y="964"/>
                  </a:lnTo>
                  <a:lnTo>
                    <a:pt x="7376" y="954"/>
                  </a:lnTo>
                  <a:close/>
                  <a:moveTo>
                    <a:pt x="1663" y="1"/>
                  </a:moveTo>
                  <a:lnTo>
                    <a:pt x="1496" y="10"/>
                  </a:lnTo>
                  <a:lnTo>
                    <a:pt x="1328" y="30"/>
                  </a:lnTo>
                  <a:lnTo>
                    <a:pt x="1171" y="79"/>
                  </a:lnTo>
                  <a:lnTo>
                    <a:pt x="1014" y="128"/>
                  </a:lnTo>
                  <a:lnTo>
                    <a:pt x="876" y="197"/>
                  </a:lnTo>
                  <a:lnTo>
                    <a:pt x="738" y="286"/>
                  </a:lnTo>
                  <a:lnTo>
                    <a:pt x="611" y="374"/>
                  </a:lnTo>
                  <a:lnTo>
                    <a:pt x="493" y="482"/>
                  </a:lnTo>
                  <a:lnTo>
                    <a:pt x="384" y="600"/>
                  </a:lnTo>
                  <a:lnTo>
                    <a:pt x="286" y="728"/>
                  </a:lnTo>
                  <a:lnTo>
                    <a:pt x="207" y="866"/>
                  </a:lnTo>
                  <a:lnTo>
                    <a:pt x="139" y="1013"/>
                  </a:lnTo>
                  <a:lnTo>
                    <a:pt x="80" y="1161"/>
                  </a:lnTo>
                  <a:lnTo>
                    <a:pt x="40" y="1328"/>
                  </a:lnTo>
                  <a:lnTo>
                    <a:pt x="11" y="1485"/>
                  </a:lnTo>
                  <a:lnTo>
                    <a:pt x="1" y="1662"/>
                  </a:lnTo>
                  <a:lnTo>
                    <a:pt x="11" y="1830"/>
                  </a:lnTo>
                  <a:lnTo>
                    <a:pt x="40" y="1987"/>
                  </a:lnTo>
                  <a:lnTo>
                    <a:pt x="80" y="2154"/>
                  </a:lnTo>
                  <a:lnTo>
                    <a:pt x="139" y="2302"/>
                  </a:lnTo>
                  <a:lnTo>
                    <a:pt x="207" y="2449"/>
                  </a:lnTo>
                  <a:lnTo>
                    <a:pt x="286" y="2587"/>
                  </a:lnTo>
                  <a:lnTo>
                    <a:pt x="384" y="2715"/>
                  </a:lnTo>
                  <a:lnTo>
                    <a:pt x="493" y="2833"/>
                  </a:lnTo>
                  <a:lnTo>
                    <a:pt x="611" y="2941"/>
                  </a:lnTo>
                  <a:lnTo>
                    <a:pt x="738" y="3029"/>
                  </a:lnTo>
                  <a:lnTo>
                    <a:pt x="876" y="3118"/>
                  </a:lnTo>
                  <a:lnTo>
                    <a:pt x="1014" y="3187"/>
                  </a:lnTo>
                  <a:lnTo>
                    <a:pt x="1171" y="3246"/>
                  </a:lnTo>
                  <a:lnTo>
                    <a:pt x="1328" y="3285"/>
                  </a:lnTo>
                  <a:lnTo>
                    <a:pt x="1496" y="3305"/>
                  </a:lnTo>
                  <a:lnTo>
                    <a:pt x="1663" y="3314"/>
                  </a:lnTo>
                  <a:lnTo>
                    <a:pt x="1830" y="3305"/>
                  </a:lnTo>
                  <a:lnTo>
                    <a:pt x="1997" y="3285"/>
                  </a:lnTo>
                  <a:lnTo>
                    <a:pt x="2155" y="3246"/>
                  </a:lnTo>
                  <a:lnTo>
                    <a:pt x="2312" y="3187"/>
                  </a:lnTo>
                  <a:lnTo>
                    <a:pt x="2450" y="3118"/>
                  </a:lnTo>
                  <a:lnTo>
                    <a:pt x="2587" y="3029"/>
                  </a:lnTo>
                  <a:lnTo>
                    <a:pt x="2715" y="2941"/>
                  </a:lnTo>
                  <a:lnTo>
                    <a:pt x="2833" y="2833"/>
                  </a:lnTo>
                  <a:lnTo>
                    <a:pt x="2941" y="2715"/>
                  </a:lnTo>
                  <a:lnTo>
                    <a:pt x="3040" y="2587"/>
                  </a:lnTo>
                  <a:lnTo>
                    <a:pt x="3118" y="2449"/>
                  </a:lnTo>
                  <a:lnTo>
                    <a:pt x="3187" y="2302"/>
                  </a:lnTo>
                  <a:lnTo>
                    <a:pt x="3246" y="2154"/>
                  </a:lnTo>
                  <a:lnTo>
                    <a:pt x="3285" y="1987"/>
                  </a:lnTo>
                  <a:lnTo>
                    <a:pt x="3315" y="1830"/>
                  </a:lnTo>
                  <a:lnTo>
                    <a:pt x="3325" y="1662"/>
                  </a:lnTo>
                  <a:lnTo>
                    <a:pt x="3315" y="1485"/>
                  </a:lnTo>
                  <a:lnTo>
                    <a:pt x="3285" y="1328"/>
                  </a:lnTo>
                  <a:lnTo>
                    <a:pt x="3246" y="1161"/>
                  </a:lnTo>
                  <a:lnTo>
                    <a:pt x="3187" y="1013"/>
                  </a:lnTo>
                  <a:lnTo>
                    <a:pt x="3118" y="866"/>
                  </a:lnTo>
                  <a:lnTo>
                    <a:pt x="3040" y="728"/>
                  </a:lnTo>
                  <a:lnTo>
                    <a:pt x="2941" y="600"/>
                  </a:lnTo>
                  <a:lnTo>
                    <a:pt x="2833" y="482"/>
                  </a:lnTo>
                  <a:lnTo>
                    <a:pt x="2715" y="374"/>
                  </a:lnTo>
                  <a:lnTo>
                    <a:pt x="2587" y="286"/>
                  </a:lnTo>
                  <a:lnTo>
                    <a:pt x="2450" y="197"/>
                  </a:lnTo>
                  <a:lnTo>
                    <a:pt x="2312" y="128"/>
                  </a:lnTo>
                  <a:lnTo>
                    <a:pt x="2155" y="79"/>
                  </a:lnTo>
                  <a:lnTo>
                    <a:pt x="1997" y="30"/>
                  </a:lnTo>
                  <a:lnTo>
                    <a:pt x="1830" y="10"/>
                  </a:lnTo>
                  <a:lnTo>
                    <a:pt x="1663" y="1"/>
                  </a:lnTo>
                  <a:close/>
                  <a:moveTo>
                    <a:pt x="7455" y="1"/>
                  </a:moveTo>
                  <a:lnTo>
                    <a:pt x="7278" y="10"/>
                  </a:lnTo>
                  <a:lnTo>
                    <a:pt x="7120" y="30"/>
                  </a:lnTo>
                  <a:lnTo>
                    <a:pt x="6963" y="79"/>
                  </a:lnTo>
                  <a:lnTo>
                    <a:pt x="6806" y="128"/>
                  </a:lnTo>
                  <a:lnTo>
                    <a:pt x="6658" y="197"/>
                  </a:lnTo>
                  <a:lnTo>
                    <a:pt x="6521" y="286"/>
                  </a:lnTo>
                  <a:lnTo>
                    <a:pt x="6393" y="374"/>
                  </a:lnTo>
                  <a:lnTo>
                    <a:pt x="6285" y="482"/>
                  </a:lnTo>
                  <a:lnTo>
                    <a:pt x="6176" y="600"/>
                  </a:lnTo>
                  <a:lnTo>
                    <a:pt x="6078" y="728"/>
                  </a:lnTo>
                  <a:lnTo>
                    <a:pt x="5990" y="866"/>
                  </a:lnTo>
                  <a:lnTo>
                    <a:pt x="5921" y="1013"/>
                  </a:lnTo>
                  <a:lnTo>
                    <a:pt x="5872" y="1161"/>
                  </a:lnTo>
                  <a:lnTo>
                    <a:pt x="5822" y="1328"/>
                  </a:lnTo>
                  <a:lnTo>
                    <a:pt x="5803" y="1485"/>
                  </a:lnTo>
                  <a:lnTo>
                    <a:pt x="5793" y="1662"/>
                  </a:lnTo>
                  <a:lnTo>
                    <a:pt x="5803" y="1830"/>
                  </a:lnTo>
                  <a:lnTo>
                    <a:pt x="5822" y="1987"/>
                  </a:lnTo>
                  <a:lnTo>
                    <a:pt x="5872" y="2154"/>
                  </a:lnTo>
                  <a:lnTo>
                    <a:pt x="5921" y="2302"/>
                  </a:lnTo>
                  <a:lnTo>
                    <a:pt x="5990" y="2449"/>
                  </a:lnTo>
                  <a:lnTo>
                    <a:pt x="6078" y="2587"/>
                  </a:lnTo>
                  <a:lnTo>
                    <a:pt x="6176" y="2715"/>
                  </a:lnTo>
                  <a:lnTo>
                    <a:pt x="6285" y="2833"/>
                  </a:lnTo>
                  <a:lnTo>
                    <a:pt x="6393" y="2941"/>
                  </a:lnTo>
                  <a:lnTo>
                    <a:pt x="6521" y="3029"/>
                  </a:lnTo>
                  <a:lnTo>
                    <a:pt x="6658" y="3118"/>
                  </a:lnTo>
                  <a:lnTo>
                    <a:pt x="6806" y="3187"/>
                  </a:lnTo>
                  <a:lnTo>
                    <a:pt x="6963" y="3246"/>
                  </a:lnTo>
                  <a:lnTo>
                    <a:pt x="7120" y="3285"/>
                  </a:lnTo>
                  <a:lnTo>
                    <a:pt x="7278" y="3305"/>
                  </a:lnTo>
                  <a:lnTo>
                    <a:pt x="7455" y="3314"/>
                  </a:lnTo>
                  <a:lnTo>
                    <a:pt x="7622" y="3305"/>
                  </a:lnTo>
                  <a:lnTo>
                    <a:pt x="7789" y="3285"/>
                  </a:lnTo>
                  <a:lnTo>
                    <a:pt x="7946" y="3246"/>
                  </a:lnTo>
                  <a:lnTo>
                    <a:pt x="8094" y="3187"/>
                  </a:lnTo>
                  <a:lnTo>
                    <a:pt x="8241" y="3118"/>
                  </a:lnTo>
                  <a:lnTo>
                    <a:pt x="8379" y="3029"/>
                  </a:lnTo>
                  <a:lnTo>
                    <a:pt x="8507" y="2941"/>
                  </a:lnTo>
                  <a:lnTo>
                    <a:pt x="8625" y="2833"/>
                  </a:lnTo>
                  <a:lnTo>
                    <a:pt x="8733" y="2715"/>
                  </a:lnTo>
                  <a:lnTo>
                    <a:pt x="8822" y="2587"/>
                  </a:lnTo>
                  <a:lnTo>
                    <a:pt x="8910" y="2449"/>
                  </a:lnTo>
                  <a:lnTo>
                    <a:pt x="8979" y="2302"/>
                  </a:lnTo>
                  <a:lnTo>
                    <a:pt x="9038" y="2154"/>
                  </a:lnTo>
                  <a:lnTo>
                    <a:pt x="9077" y="1987"/>
                  </a:lnTo>
                  <a:lnTo>
                    <a:pt x="9097" y="1830"/>
                  </a:lnTo>
                  <a:lnTo>
                    <a:pt x="9107" y="1662"/>
                  </a:lnTo>
                  <a:lnTo>
                    <a:pt x="9097" y="1485"/>
                  </a:lnTo>
                  <a:lnTo>
                    <a:pt x="9077" y="1328"/>
                  </a:lnTo>
                  <a:lnTo>
                    <a:pt x="9038" y="1161"/>
                  </a:lnTo>
                  <a:lnTo>
                    <a:pt x="8979" y="1013"/>
                  </a:lnTo>
                  <a:lnTo>
                    <a:pt x="8910" y="866"/>
                  </a:lnTo>
                  <a:lnTo>
                    <a:pt x="8822" y="728"/>
                  </a:lnTo>
                  <a:lnTo>
                    <a:pt x="8733" y="600"/>
                  </a:lnTo>
                  <a:lnTo>
                    <a:pt x="8625" y="482"/>
                  </a:lnTo>
                  <a:lnTo>
                    <a:pt x="8507" y="374"/>
                  </a:lnTo>
                  <a:lnTo>
                    <a:pt x="8379" y="286"/>
                  </a:lnTo>
                  <a:lnTo>
                    <a:pt x="8241" y="197"/>
                  </a:lnTo>
                  <a:lnTo>
                    <a:pt x="8094" y="128"/>
                  </a:lnTo>
                  <a:lnTo>
                    <a:pt x="7946" y="79"/>
                  </a:lnTo>
                  <a:lnTo>
                    <a:pt x="7789" y="30"/>
                  </a:lnTo>
                  <a:lnTo>
                    <a:pt x="7622" y="10"/>
                  </a:lnTo>
                  <a:lnTo>
                    <a:pt x="74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7" name="Google Shape;3867;p208"/>
          <p:cNvSpPr txBox="1"/>
          <p:nvPr/>
        </p:nvSpPr>
        <p:spPr>
          <a:xfrm>
            <a:off x="1205251" y="232975"/>
            <a:ext cx="3339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IBM Plex Sans"/>
                <a:ea typeface="IBM Plex Sans"/>
                <a:cs typeface="IBM Plex Sans"/>
                <a:sym typeface="IBM Plex Sans"/>
              </a:rPr>
              <a:t>Code + deploy in your preferred language and tooling.</a:t>
            </a:r>
            <a:endParaRPr sz="1600" b="1">
              <a:solidFill>
                <a:schemeClr val="dk1"/>
              </a:solidFill>
              <a:latin typeface="IBM Plex Sans"/>
              <a:ea typeface="IBM Plex Sans"/>
              <a:cs typeface="IBM Plex Sans"/>
              <a:sym typeface="IBM Plex Sans"/>
            </a:endParaRPr>
          </a:p>
        </p:txBody>
      </p:sp>
      <p:sp>
        <p:nvSpPr>
          <p:cNvPr id="3868" name="Google Shape;3868;p208"/>
          <p:cNvSpPr txBox="1"/>
          <p:nvPr/>
        </p:nvSpPr>
        <p:spPr>
          <a:xfrm>
            <a:off x="2657943" y="3156900"/>
            <a:ext cx="3832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lt1"/>
                </a:solidFill>
                <a:latin typeface="IBM Plex Sans"/>
                <a:ea typeface="IBM Plex Sans"/>
                <a:cs typeface="IBM Plex Sans"/>
                <a:sym typeface="IBM Plex Sans"/>
              </a:rPr>
              <a:t>Across all endpoints.</a:t>
            </a:r>
            <a:endParaRPr sz="2200" b="1">
              <a:solidFill>
                <a:schemeClr val="lt1"/>
              </a:solidFill>
              <a:latin typeface="IBM Plex Sans"/>
              <a:ea typeface="IBM Plex Sans"/>
              <a:cs typeface="IBM Plex Sans"/>
              <a:sym typeface="IBM Plex Sans"/>
            </a:endParaRPr>
          </a:p>
        </p:txBody>
      </p:sp>
      <p:sp>
        <p:nvSpPr>
          <p:cNvPr id="3869" name="Google Shape;3869;p208"/>
          <p:cNvSpPr txBox="1"/>
          <p:nvPr/>
        </p:nvSpPr>
        <p:spPr>
          <a:xfrm>
            <a:off x="5667439" y="232950"/>
            <a:ext cx="22329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solidFill>
                  <a:schemeClr val="lt1"/>
                </a:solidFill>
                <a:latin typeface="IBM Plex Sans"/>
                <a:ea typeface="IBM Plex Sans"/>
                <a:cs typeface="IBM Plex Sans"/>
                <a:sym typeface="IBM Plex Sans"/>
              </a:rPr>
              <a:t>Run on your preferred platforms.</a:t>
            </a:r>
            <a:endParaRPr sz="1600" b="1">
              <a:solidFill>
                <a:schemeClr val="lt1"/>
              </a:solidFill>
              <a:latin typeface="IBM Plex Sans"/>
              <a:ea typeface="IBM Plex Sans"/>
              <a:cs typeface="IBM Plex Sans"/>
              <a:sym typeface="IBM Plex Sans"/>
            </a:endParaRPr>
          </a:p>
        </p:txBody>
      </p:sp>
      <p:sp>
        <p:nvSpPr>
          <p:cNvPr id="3870" name="Google Shape;3870;p208"/>
          <p:cNvSpPr txBox="1"/>
          <p:nvPr/>
        </p:nvSpPr>
        <p:spPr>
          <a:xfrm>
            <a:off x="1300362" y="4401062"/>
            <a:ext cx="563700" cy="3309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Human Work</a:t>
            </a:r>
            <a:endParaRPr sz="700">
              <a:solidFill>
                <a:schemeClr val="lt1"/>
              </a:solidFill>
              <a:latin typeface="IBM Plex Sans Medium"/>
              <a:ea typeface="IBM Plex Sans Medium"/>
              <a:cs typeface="IBM Plex Sans Medium"/>
              <a:sym typeface="IBM Plex Sans Medium"/>
            </a:endParaRPr>
          </a:p>
        </p:txBody>
      </p:sp>
      <p:sp>
        <p:nvSpPr>
          <p:cNvPr id="3871" name="Google Shape;3871;p208"/>
          <p:cNvSpPr txBox="1"/>
          <p:nvPr/>
        </p:nvSpPr>
        <p:spPr>
          <a:xfrm>
            <a:off x="3176608" y="4401062"/>
            <a:ext cx="649500" cy="3309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Business Rules</a:t>
            </a:r>
            <a:endParaRPr sz="700">
              <a:solidFill>
                <a:schemeClr val="lt1"/>
              </a:solidFill>
              <a:latin typeface="IBM Plex Sans Medium"/>
              <a:ea typeface="IBM Plex Sans Medium"/>
              <a:cs typeface="IBM Plex Sans Medium"/>
              <a:sym typeface="IBM Plex Sans Medium"/>
            </a:endParaRPr>
          </a:p>
        </p:txBody>
      </p:sp>
      <p:sp>
        <p:nvSpPr>
          <p:cNvPr id="3872" name="Google Shape;3872;p208"/>
          <p:cNvSpPr txBox="1"/>
          <p:nvPr/>
        </p:nvSpPr>
        <p:spPr>
          <a:xfrm>
            <a:off x="4037403"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Microservices</a:t>
            </a:r>
            <a:endParaRPr sz="700">
              <a:solidFill>
                <a:schemeClr val="lt1"/>
              </a:solidFill>
              <a:latin typeface="IBM Plex Sans Medium"/>
              <a:ea typeface="IBM Plex Sans Medium"/>
              <a:cs typeface="IBM Plex Sans Medium"/>
              <a:sym typeface="IBM Plex Sans Medium"/>
            </a:endParaRPr>
          </a:p>
        </p:txBody>
      </p:sp>
      <p:sp>
        <p:nvSpPr>
          <p:cNvPr id="3873" name="Google Shape;3873;p208"/>
          <p:cNvSpPr txBox="1"/>
          <p:nvPr/>
        </p:nvSpPr>
        <p:spPr>
          <a:xfrm>
            <a:off x="6032883"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API</a:t>
            </a:r>
            <a:endParaRPr sz="700">
              <a:solidFill>
                <a:schemeClr val="lt1"/>
              </a:solidFill>
              <a:latin typeface="IBM Plex Sans Medium"/>
              <a:ea typeface="IBM Plex Sans Medium"/>
              <a:cs typeface="IBM Plex Sans Medium"/>
              <a:sym typeface="IBM Plex Sans Medium"/>
            </a:endParaRPr>
          </a:p>
        </p:txBody>
      </p:sp>
      <p:sp>
        <p:nvSpPr>
          <p:cNvPr id="3874" name="Google Shape;3874;p208"/>
          <p:cNvSpPr txBox="1"/>
          <p:nvPr/>
        </p:nvSpPr>
        <p:spPr>
          <a:xfrm>
            <a:off x="2261021" y="4454912"/>
            <a:ext cx="5637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AI</a:t>
            </a:r>
            <a:endParaRPr sz="700">
              <a:solidFill>
                <a:schemeClr val="lt1"/>
              </a:solidFill>
              <a:latin typeface="IBM Plex Sans Medium"/>
              <a:ea typeface="IBM Plex Sans Medium"/>
              <a:cs typeface="IBM Plex Sans Medium"/>
              <a:sym typeface="IBM Plex Sans Medium"/>
            </a:endParaRPr>
          </a:p>
        </p:txBody>
      </p:sp>
      <p:sp>
        <p:nvSpPr>
          <p:cNvPr id="3875" name="Google Shape;3875;p208"/>
          <p:cNvSpPr txBox="1"/>
          <p:nvPr/>
        </p:nvSpPr>
        <p:spPr>
          <a:xfrm>
            <a:off x="5169758" y="4454912"/>
            <a:ext cx="5637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RPA</a:t>
            </a:r>
            <a:endParaRPr sz="700">
              <a:solidFill>
                <a:schemeClr val="lt1"/>
              </a:solidFill>
              <a:latin typeface="IBM Plex Sans Medium"/>
              <a:ea typeface="IBM Plex Sans Medium"/>
              <a:cs typeface="IBM Plex Sans Medium"/>
              <a:sym typeface="IBM Plex Sans Medium"/>
            </a:endParaRPr>
          </a:p>
        </p:txBody>
      </p:sp>
      <p:sp>
        <p:nvSpPr>
          <p:cNvPr id="3876" name="Google Shape;3876;p208"/>
          <p:cNvSpPr txBox="1"/>
          <p:nvPr/>
        </p:nvSpPr>
        <p:spPr>
          <a:xfrm>
            <a:off x="7026082"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IoT</a:t>
            </a:r>
            <a:endParaRPr sz="700">
              <a:solidFill>
                <a:schemeClr val="lt1"/>
              </a:solidFill>
              <a:latin typeface="IBM Plex Sans Medium"/>
              <a:ea typeface="IBM Plex Sans Medium"/>
              <a:cs typeface="IBM Plex Sans Medium"/>
              <a:sym typeface="IBM Plex Sans Medium"/>
            </a:endParaRPr>
          </a:p>
        </p:txBody>
      </p:sp>
      <p:sp>
        <p:nvSpPr>
          <p:cNvPr id="3877" name="Google Shape;3877;p20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8</a:t>
            </a:fld>
            <a:endParaRPr/>
          </a:p>
        </p:txBody>
      </p:sp>
      <p:pic>
        <p:nvPicPr>
          <p:cNvPr id="3878" name="Google Shape;3878;p208"/>
          <p:cNvPicPr preferRelativeResize="0"/>
          <p:nvPr/>
        </p:nvPicPr>
        <p:blipFill>
          <a:blip r:embed="rId3">
            <a:alphaModFix/>
          </a:blip>
          <a:stretch>
            <a:fillRect/>
          </a:stretch>
        </p:blipFill>
        <p:spPr>
          <a:xfrm>
            <a:off x="941855" y="1652097"/>
            <a:ext cx="283748" cy="283748"/>
          </a:xfrm>
          <a:prstGeom prst="rect">
            <a:avLst/>
          </a:prstGeom>
          <a:noFill/>
          <a:ln>
            <a:noFill/>
          </a:ln>
        </p:spPr>
      </p:pic>
      <p:pic>
        <p:nvPicPr>
          <p:cNvPr id="3879" name="Google Shape;3879;p208"/>
          <p:cNvPicPr preferRelativeResize="0"/>
          <p:nvPr/>
        </p:nvPicPr>
        <p:blipFill>
          <a:blip r:embed="rId4">
            <a:alphaModFix/>
          </a:blip>
          <a:stretch>
            <a:fillRect/>
          </a:stretch>
        </p:blipFill>
        <p:spPr>
          <a:xfrm>
            <a:off x="2814398" y="1142895"/>
            <a:ext cx="299799" cy="299797"/>
          </a:xfrm>
          <a:prstGeom prst="rect">
            <a:avLst/>
          </a:prstGeom>
          <a:noFill/>
          <a:ln>
            <a:noFill/>
          </a:ln>
        </p:spPr>
      </p:pic>
      <p:pic>
        <p:nvPicPr>
          <p:cNvPr id="3880" name="Google Shape;3880;p208"/>
          <p:cNvPicPr preferRelativeResize="0"/>
          <p:nvPr/>
        </p:nvPicPr>
        <p:blipFill>
          <a:blip r:embed="rId5">
            <a:alphaModFix/>
          </a:blip>
          <a:stretch>
            <a:fillRect/>
          </a:stretch>
        </p:blipFill>
        <p:spPr>
          <a:xfrm>
            <a:off x="2232545" y="1638951"/>
            <a:ext cx="283748" cy="283745"/>
          </a:xfrm>
          <a:prstGeom prst="rect">
            <a:avLst/>
          </a:prstGeom>
          <a:noFill/>
          <a:ln>
            <a:noFill/>
          </a:ln>
        </p:spPr>
      </p:pic>
      <p:pic>
        <p:nvPicPr>
          <p:cNvPr id="3881" name="Google Shape;3881;p208"/>
          <p:cNvPicPr preferRelativeResize="0"/>
          <p:nvPr/>
        </p:nvPicPr>
        <p:blipFill>
          <a:blip r:embed="rId6">
            <a:alphaModFix/>
          </a:blip>
          <a:stretch>
            <a:fillRect/>
          </a:stretch>
        </p:blipFill>
        <p:spPr>
          <a:xfrm>
            <a:off x="2779011" y="1712571"/>
            <a:ext cx="446803" cy="136499"/>
          </a:xfrm>
          <a:prstGeom prst="rect">
            <a:avLst/>
          </a:prstGeom>
          <a:noFill/>
          <a:ln>
            <a:noFill/>
          </a:ln>
        </p:spPr>
      </p:pic>
      <p:pic>
        <p:nvPicPr>
          <p:cNvPr id="3882" name="Google Shape;3882;p208"/>
          <p:cNvPicPr preferRelativeResize="0"/>
          <p:nvPr/>
        </p:nvPicPr>
        <p:blipFill rotWithShape="1">
          <a:blip r:embed="rId7">
            <a:alphaModFix/>
          </a:blip>
          <a:srcRect/>
          <a:stretch/>
        </p:blipFill>
        <p:spPr>
          <a:xfrm>
            <a:off x="5578559" y="1330361"/>
            <a:ext cx="444900" cy="444900"/>
          </a:xfrm>
          <a:prstGeom prst="roundRect">
            <a:avLst>
              <a:gd name="adj" fmla="val 17339"/>
            </a:avLst>
          </a:prstGeom>
          <a:noFill/>
          <a:ln>
            <a:noFill/>
          </a:ln>
        </p:spPr>
      </p:pic>
      <p:pic>
        <p:nvPicPr>
          <p:cNvPr id="3883" name="Google Shape;3883;p208"/>
          <p:cNvPicPr preferRelativeResize="0"/>
          <p:nvPr/>
        </p:nvPicPr>
        <p:blipFill rotWithShape="1">
          <a:blip r:embed="rId8">
            <a:alphaModFix/>
          </a:blip>
          <a:srcRect/>
          <a:stretch/>
        </p:blipFill>
        <p:spPr>
          <a:xfrm>
            <a:off x="7505367" y="1330361"/>
            <a:ext cx="444900" cy="444900"/>
          </a:xfrm>
          <a:prstGeom prst="roundRect">
            <a:avLst>
              <a:gd name="adj" fmla="val 16667"/>
            </a:avLst>
          </a:prstGeom>
          <a:noFill/>
          <a:ln>
            <a:noFill/>
          </a:ln>
        </p:spPr>
      </p:pic>
      <p:pic>
        <p:nvPicPr>
          <p:cNvPr id="3884" name="Google Shape;3884;p208"/>
          <p:cNvPicPr preferRelativeResize="0"/>
          <p:nvPr/>
        </p:nvPicPr>
        <p:blipFill rotWithShape="1">
          <a:blip r:embed="rId9">
            <a:alphaModFix/>
          </a:blip>
          <a:srcRect/>
          <a:stretch/>
        </p:blipFill>
        <p:spPr>
          <a:xfrm>
            <a:off x="6863098" y="1330361"/>
            <a:ext cx="444900" cy="444900"/>
          </a:xfrm>
          <a:prstGeom prst="roundRect">
            <a:avLst>
              <a:gd name="adj" fmla="val 16667"/>
            </a:avLst>
          </a:prstGeom>
          <a:noFill/>
          <a:ln>
            <a:noFill/>
          </a:ln>
        </p:spPr>
      </p:pic>
      <p:pic>
        <p:nvPicPr>
          <p:cNvPr id="3885" name="Google Shape;3885;p208"/>
          <p:cNvPicPr preferRelativeResize="0"/>
          <p:nvPr/>
        </p:nvPicPr>
        <p:blipFill rotWithShape="1">
          <a:blip r:embed="rId10">
            <a:alphaModFix/>
          </a:blip>
          <a:srcRect/>
          <a:stretch/>
        </p:blipFill>
        <p:spPr>
          <a:xfrm>
            <a:off x="6220829" y="1330361"/>
            <a:ext cx="444900" cy="444900"/>
          </a:xfrm>
          <a:prstGeom prst="roundRect">
            <a:avLst>
              <a:gd name="adj" fmla="val 16667"/>
            </a:avLst>
          </a:prstGeom>
          <a:noFill/>
          <a:ln>
            <a:noFill/>
          </a:ln>
        </p:spPr>
      </p:pic>
      <p:cxnSp>
        <p:nvCxnSpPr>
          <p:cNvPr id="3886" name="Google Shape;3886;p208"/>
          <p:cNvCxnSpPr/>
          <p:nvPr/>
        </p:nvCxnSpPr>
        <p:spPr>
          <a:xfrm rot="10800000">
            <a:off x="474275" y="567425"/>
            <a:ext cx="669900" cy="0"/>
          </a:xfrm>
          <a:prstGeom prst="straightConnector1">
            <a:avLst/>
          </a:prstGeom>
          <a:noFill/>
          <a:ln w="19050" cap="flat" cmpd="sng">
            <a:solidFill>
              <a:schemeClr val="dk2"/>
            </a:solidFill>
            <a:prstDash val="dash"/>
            <a:round/>
            <a:headEnd type="none" w="med" len="med"/>
            <a:tailEnd type="none" w="med" len="med"/>
          </a:ln>
        </p:spPr>
      </p:cxnSp>
      <p:cxnSp>
        <p:nvCxnSpPr>
          <p:cNvPr id="3887" name="Google Shape;3887;p208"/>
          <p:cNvCxnSpPr/>
          <p:nvPr/>
        </p:nvCxnSpPr>
        <p:spPr>
          <a:xfrm>
            <a:off x="474398" y="555797"/>
            <a:ext cx="0" cy="2037300"/>
          </a:xfrm>
          <a:prstGeom prst="straightConnector1">
            <a:avLst/>
          </a:prstGeom>
          <a:noFill/>
          <a:ln w="19050" cap="flat" cmpd="sng">
            <a:solidFill>
              <a:schemeClr val="dk2"/>
            </a:solidFill>
            <a:prstDash val="dash"/>
            <a:round/>
            <a:headEnd type="none" w="med" len="med"/>
            <a:tailEnd type="none" w="med" len="med"/>
          </a:ln>
        </p:spPr>
      </p:cxnSp>
      <p:cxnSp>
        <p:nvCxnSpPr>
          <p:cNvPr id="3888" name="Google Shape;3888;p208"/>
          <p:cNvCxnSpPr/>
          <p:nvPr/>
        </p:nvCxnSpPr>
        <p:spPr>
          <a:xfrm>
            <a:off x="474400" y="2612975"/>
            <a:ext cx="0" cy="807600"/>
          </a:xfrm>
          <a:prstGeom prst="straightConnector1">
            <a:avLst/>
          </a:prstGeom>
          <a:noFill/>
          <a:ln w="19050" cap="flat" cmpd="sng">
            <a:solidFill>
              <a:schemeClr val="accent1"/>
            </a:solidFill>
            <a:prstDash val="dash"/>
            <a:round/>
            <a:headEnd type="none" w="med" len="med"/>
            <a:tailEnd type="none" w="med" len="med"/>
          </a:ln>
        </p:spPr>
      </p:cxnSp>
      <p:cxnSp>
        <p:nvCxnSpPr>
          <p:cNvPr id="3889" name="Google Shape;3889;p208"/>
          <p:cNvCxnSpPr>
            <a:endCxn id="3868" idx="1"/>
          </p:cNvCxnSpPr>
          <p:nvPr/>
        </p:nvCxnSpPr>
        <p:spPr>
          <a:xfrm rot="10800000" flipH="1">
            <a:off x="465243" y="3418500"/>
            <a:ext cx="2192700" cy="2400"/>
          </a:xfrm>
          <a:prstGeom prst="straightConnector1">
            <a:avLst/>
          </a:prstGeom>
          <a:noFill/>
          <a:ln w="19050" cap="flat" cmpd="sng">
            <a:solidFill>
              <a:schemeClr val="accent1"/>
            </a:solidFill>
            <a:prstDash val="dash"/>
            <a:round/>
            <a:headEnd type="none" w="med" len="med"/>
            <a:tailEnd type="none" w="med" len="med"/>
          </a:ln>
        </p:spPr>
      </p:cxnSp>
      <p:cxnSp>
        <p:nvCxnSpPr>
          <p:cNvPr id="3890" name="Google Shape;3890;p208"/>
          <p:cNvCxnSpPr/>
          <p:nvPr/>
        </p:nvCxnSpPr>
        <p:spPr>
          <a:xfrm rot="10800000">
            <a:off x="7902177" y="567425"/>
            <a:ext cx="748800" cy="0"/>
          </a:xfrm>
          <a:prstGeom prst="straightConnector1">
            <a:avLst/>
          </a:prstGeom>
          <a:noFill/>
          <a:ln w="19050" cap="flat" cmpd="sng">
            <a:solidFill>
              <a:schemeClr val="lt1"/>
            </a:solidFill>
            <a:prstDash val="dash"/>
            <a:round/>
            <a:headEnd type="none" w="med" len="med"/>
            <a:tailEnd type="none" w="med" len="med"/>
          </a:ln>
        </p:spPr>
      </p:cxnSp>
      <p:cxnSp>
        <p:nvCxnSpPr>
          <p:cNvPr id="3891" name="Google Shape;3891;p208"/>
          <p:cNvCxnSpPr/>
          <p:nvPr/>
        </p:nvCxnSpPr>
        <p:spPr>
          <a:xfrm>
            <a:off x="8641048" y="562946"/>
            <a:ext cx="0" cy="2037300"/>
          </a:xfrm>
          <a:prstGeom prst="straightConnector1">
            <a:avLst/>
          </a:prstGeom>
          <a:noFill/>
          <a:ln w="19050" cap="flat" cmpd="sng">
            <a:solidFill>
              <a:schemeClr val="lt1"/>
            </a:solidFill>
            <a:prstDash val="dash"/>
            <a:round/>
            <a:headEnd type="none" w="med" len="med"/>
            <a:tailEnd type="none" w="med" len="med"/>
          </a:ln>
        </p:spPr>
      </p:cxnSp>
      <p:cxnSp>
        <p:nvCxnSpPr>
          <p:cNvPr id="3892" name="Google Shape;3892;p208"/>
          <p:cNvCxnSpPr/>
          <p:nvPr/>
        </p:nvCxnSpPr>
        <p:spPr>
          <a:xfrm>
            <a:off x="8641050" y="2645925"/>
            <a:ext cx="0" cy="774900"/>
          </a:xfrm>
          <a:prstGeom prst="straightConnector1">
            <a:avLst/>
          </a:prstGeom>
          <a:noFill/>
          <a:ln w="19050" cap="flat" cmpd="sng">
            <a:solidFill>
              <a:schemeClr val="accent1"/>
            </a:solidFill>
            <a:prstDash val="dash"/>
            <a:round/>
            <a:headEnd type="none" w="med" len="med"/>
            <a:tailEnd type="none" w="med" len="med"/>
          </a:ln>
        </p:spPr>
      </p:cxnSp>
      <p:cxnSp>
        <p:nvCxnSpPr>
          <p:cNvPr id="3893" name="Google Shape;3893;p208"/>
          <p:cNvCxnSpPr>
            <a:stCxn id="3868" idx="3"/>
          </p:cNvCxnSpPr>
          <p:nvPr/>
        </p:nvCxnSpPr>
        <p:spPr>
          <a:xfrm>
            <a:off x="6490443" y="3418500"/>
            <a:ext cx="2160000" cy="6000"/>
          </a:xfrm>
          <a:prstGeom prst="straightConnector1">
            <a:avLst/>
          </a:prstGeom>
          <a:noFill/>
          <a:ln w="19050" cap="flat" cmpd="sng">
            <a:solidFill>
              <a:schemeClr val="accent1"/>
            </a:solidFill>
            <a:prstDash val="dash"/>
            <a:round/>
            <a:headEnd type="none" w="med" len="med"/>
            <a:tailEnd type="none" w="med" len="med"/>
          </a:ln>
        </p:spPr>
      </p:cxnSp>
      <p:pic>
        <p:nvPicPr>
          <p:cNvPr id="3894" name="Google Shape;3894;p208"/>
          <p:cNvPicPr preferRelativeResize="0"/>
          <p:nvPr/>
        </p:nvPicPr>
        <p:blipFill>
          <a:blip r:embed="rId11">
            <a:alphaModFix/>
          </a:blip>
          <a:stretch>
            <a:fillRect/>
          </a:stretch>
        </p:blipFill>
        <p:spPr>
          <a:xfrm>
            <a:off x="826075" y="1028711"/>
            <a:ext cx="483293" cy="483286"/>
          </a:xfrm>
          <a:prstGeom prst="rect">
            <a:avLst/>
          </a:prstGeom>
          <a:noFill/>
          <a:ln>
            <a:noFill/>
          </a:ln>
        </p:spPr>
      </p:pic>
      <p:pic>
        <p:nvPicPr>
          <p:cNvPr id="3895" name="Google Shape;3895;p208"/>
          <p:cNvPicPr preferRelativeResize="0"/>
          <p:nvPr/>
        </p:nvPicPr>
        <p:blipFill rotWithShape="1">
          <a:blip r:embed="rId12">
            <a:alphaModFix/>
          </a:blip>
          <a:srcRect t="35267" b="29696"/>
          <a:stretch/>
        </p:blipFill>
        <p:spPr>
          <a:xfrm>
            <a:off x="1466321" y="1693749"/>
            <a:ext cx="572074" cy="200431"/>
          </a:xfrm>
          <a:prstGeom prst="rect">
            <a:avLst/>
          </a:prstGeom>
          <a:noFill/>
          <a:ln>
            <a:noFill/>
          </a:ln>
        </p:spPr>
      </p:pic>
      <p:pic>
        <p:nvPicPr>
          <p:cNvPr id="3896" name="Google Shape;3896;p208"/>
          <p:cNvPicPr preferRelativeResize="0"/>
          <p:nvPr/>
        </p:nvPicPr>
        <p:blipFill>
          <a:blip r:embed="rId13">
            <a:alphaModFix/>
          </a:blip>
          <a:stretch>
            <a:fillRect/>
          </a:stretch>
        </p:blipFill>
        <p:spPr>
          <a:xfrm>
            <a:off x="1612004" y="1149875"/>
            <a:ext cx="283747" cy="282629"/>
          </a:xfrm>
          <a:prstGeom prst="rect">
            <a:avLst/>
          </a:prstGeom>
          <a:noFill/>
          <a:ln>
            <a:noFill/>
          </a:ln>
        </p:spPr>
      </p:pic>
      <p:pic>
        <p:nvPicPr>
          <p:cNvPr id="3897" name="Google Shape;3897;p208"/>
          <p:cNvPicPr preferRelativeResize="0"/>
          <p:nvPr/>
        </p:nvPicPr>
        <p:blipFill>
          <a:blip r:embed="rId14">
            <a:alphaModFix/>
          </a:blip>
          <a:stretch>
            <a:fillRect/>
          </a:stretch>
        </p:blipFill>
        <p:spPr>
          <a:xfrm>
            <a:off x="3380627" y="1121180"/>
            <a:ext cx="519898" cy="300986"/>
          </a:xfrm>
          <a:prstGeom prst="rect">
            <a:avLst/>
          </a:prstGeom>
          <a:noFill/>
          <a:ln>
            <a:noFill/>
          </a:ln>
        </p:spPr>
      </p:pic>
      <p:pic>
        <p:nvPicPr>
          <p:cNvPr id="3898" name="Google Shape;3898;p208"/>
          <p:cNvPicPr preferRelativeResize="0"/>
          <p:nvPr/>
        </p:nvPicPr>
        <p:blipFill>
          <a:blip r:embed="rId15">
            <a:alphaModFix/>
          </a:blip>
          <a:stretch>
            <a:fillRect/>
          </a:stretch>
        </p:blipFill>
        <p:spPr>
          <a:xfrm>
            <a:off x="2132774" y="1030021"/>
            <a:ext cx="483291" cy="483286"/>
          </a:xfrm>
          <a:prstGeom prst="rect">
            <a:avLst/>
          </a:prstGeom>
          <a:noFill/>
          <a:ln>
            <a:noFill/>
          </a:ln>
        </p:spPr>
      </p:pic>
      <p:pic>
        <p:nvPicPr>
          <p:cNvPr id="3899" name="Google Shape;3899;p208"/>
          <p:cNvPicPr preferRelativeResize="0"/>
          <p:nvPr/>
        </p:nvPicPr>
        <p:blipFill>
          <a:blip r:embed="rId16">
            <a:alphaModFix/>
          </a:blip>
          <a:stretch>
            <a:fillRect/>
          </a:stretch>
        </p:blipFill>
        <p:spPr>
          <a:xfrm>
            <a:off x="3488532" y="1566266"/>
            <a:ext cx="283812" cy="391901"/>
          </a:xfrm>
          <a:prstGeom prst="rect">
            <a:avLst/>
          </a:prstGeom>
          <a:noFill/>
          <a:ln>
            <a:noFill/>
          </a:ln>
        </p:spPr>
      </p:pic>
      <p:sp>
        <p:nvSpPr>
          <p:cNvPr id="3900" name="Google Shape;3900;p208"/>
          <p:cNvSpPr/>
          <p:nvPr/>
        </p:nvSpPr>
        <p:spPr>
          <a:xfrm>
            <a:off x="3711275" y="2230652"/>
            <a:ext cx="1692900" cy="6771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08"/>
          <p:cNvSpPr/>
          <p:nvPr/>
        </p:nvSpPr>
        <p:spPr>
          <a:xfrm rot="5400000">
            <a:off x="2710000" y="3354445"/>
            <a:ext cx="150900" cy="130500"/>
          </a:xfrm>
          <a:prstGeom prst="triangle">
            <a:avLst>
              <a:gd name="adj" fmla="val 48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08"/>
          <p:cNvSpPr/>
          <p:nvPr/>
        </p:nvSpPr>
        <p:spPr>
          <a:xfrm rot="-5400000">
            <a:off x="6292050" y="3353245"/>
            <a:ext cx="150900" cy="130500"/>
          </a:xfrm>
          <a:prstGeom prst="triangle">
            <a:avLst>
              <a:gd name="adj" fmla="val 48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208"/>
          <p:cNvGrpSpPr/>
          <p:nvPr/>
        </p:nvGrpSpPr>
        <p:grpSpPr>
          <a:xfrm>
            <a:off x="4091368" y="2403744"/>
            <a:ext cx="965667" cy="330915"/>
            <a:chOff x="9633597" y="2586299"/>
            <a:chExt cx="3355340" cy="1149808"/>
          </a:xfrm>
        </p:grpSpPr>
        <p:sp>
          <p:nvSpPr>
            <p:cNvPr id="3904" name="Google Shape;3904;p208"/>
            <p:cNvSpPr/>
            <p:nvPr/>
          </p:nvSpPr>
          <p:spPr>
            <a:xfrm>
              <a:off x="9633597" y="2586299"/>
              <a:ext cx="859789" cy="819785"/>
            </a:xfrm>
            <a:custGeom>
              <a:avLst/>
              <a:gdLst/>
              <a:ahLst/>
              <a:cxnLst/>
              <a:rect l="l" t="t" r="r" b="b"/>
              <a:pathLst>
                <a:path w="859789" h="819785" extrusionOk="0">
                  <a:moveTo>
                    <a:pt x="375729" y="201587"/>
                  </a:moveTo>
                  <a:lnTo>
                    <a:pt x="371856" y="150063"/>
                  </a:lnTo>
                  <a:lnTo>
                    <a:pt x="360210" y="105587"/>
                  </a:lnTo>
                  <a:lnTo>
                    <a:pt x="340880" y="68465"/>
                  </a:lnTo>
                  <a:lnTo>
                    <a:pt x="313931" y="39027"/>
                  </a:lnTo>
                  <a:lnTo>
                    <a:pt x="279450" y="17589"/>
                  </a:lnTo>
                  <a:lnTo>
                    <a:pt x="237515" y="4470"/>
                  </a:lnTo>
                  <a:lnTo>
                    <a:pt x="188214" y="0"/>
                  </a:lnTo>
                  <a:lnTo>
                    <a:pt x="138887" y="4394"/>
                  </a:lnTo>
                  <a:lnTo>
                    <a:pt x="96939" y="17437"/>
                  </a:lnTo>
                  <a:lnTo>
                    <a:pt x="62420" y="38823"/>
                  </a:lnTo>
                  <a:lnTo>
                    <a:pt x="35420" y="68211"/>
                  </a:lnTo>
                  <a:lnTo>
                    <a:pt x="16027" y="105295"/>
                  </a:lnTo>
                  <a:lnTo>
                    <a:pt x="4305" y="149758"/>
                  </a:lnTo>
                  <a:lnTo>
                    <a:pt x="355" y="201269"/>
                  </a:lnTo>
                  <a:lnTo>
                    <a:pt x="0" y="617829"/>
                  </a:lnTo>
                  <a:lnTo>
                    <a:pt x="3860" y="669340"/>
                  </a:lnTo>
                  <a:lnTo>
                    <a:pt x="15506" y="713828"/>
                  </a:lnTo>
                  <a:lnTo>
                    <a:pt x="34836" y="750938"/>
                  </a:lnTo>
                  <a:lnTo>
                    <a:pt x="61785" y="780376"/>
                  </a:lnTo>
                  <a:lnTo>
                    <a:pt x="96266" y="801814"/>
                  </a:lnTo>
                  <a:lnTo>
                    <a:pt x="138201" y="814933"/>
                  </a:lnTo>
                  <a:lnTo>
                    <a:pt x="187515" y="819404"/>
                  </a:lnTo>
                  <a:lnTo>
                    <a:pt x="236829" y="815009"/>
                  </a:lnTo>
                  <a:lnTo>
                    <a:pt x="278777" y="801966"/>
                  </a:lnTo>
                  <a:lnTo>
                    <a:pt x="313296" y="780592"/>
                  </a:lnTo>
                  <a:lnTo>
                    <a:pt x="340296" y="751205"/>
                  </a:lnTo>
                  <a:lnTo>
                    <a:pt x="359689" y="714121"/>
                  </a:lnTo>
                  <a:lnTo>
                    <a:pt x="371411" y="669658"/>
                  </a:lnTo>
                  <a:lnTo>
                    <a:pt x="375373" y="618147"/>
                  </a:lnTo>
                  <a:lnTo>
                    <a:pt x="375462" y="511708"/>
                  </a:lnTo>
                  <a:lnTo>
                    <a:pt x="256451" y="511619"/>
                  </a:lnTo>
                  <a:lnTo>
                    <a:pt x="256349" y="626059"/>
                  </a:lnTo>
                  <a:lnTo>
                    <a:pt x="251752" y="662355"/>
                  </a:lnTo>
                  <a:lnTo>
                    <a:pt x="238696" y="686409"/>
                  </a:lnTo>
                  <a:lnTo>
                    <a:pt x="218135" y="699731"/>
                  </a:lnTo>
                  <a:lnTo>
                    <a:pt x="191046" y="703821"/>
                  </a:lnTo>
                  <a:lnTo>
                    <a:pt x="163957" y="699681"/>
                  </a:lnTo>
                  <a:lnTo>
                    <a:pt x="143433" y="686320"/>
                  </a:lnTo>
                  <a:lnTo>
                    <a:pt x="130416" y="662241"/>
                  </a:lnTo>
                  <a:lnTo>
                    <a:pt x="125882" y="625944"/>
                  </a:lnTo>
                  <a:lnTo>
                    <a:pt x="126250" y="193357"/>
                  </a:lnTo>
                  <a:lnTo>
                    <a:pt x="130835" y="156883"/>
                  </a:lnTo>
                  <a:lnTo>
                    <a:pt x="143891" y="132435"/>
                  </a:lnTo>
                  <a:lnTo>
                    <a:pt x="164452" y="118719"/>
                  </a:lnTo>
                  <a:lnTo>
                    <a:pt x="191541" y="114452"/>
                  </a:lnTo>
                  <a:lnTo>
                    <a:pt x="218630" y="118770"/>
                  </a:lnTo>
                  <a:lnTo>
                    <a:pt x="239166" y="132511"/>
                  </a:lnTo>
                  <a:lnTo>
                    <a:pt x="252183" y="156984"/>
                  </a:lnTo>
                  <a:lnTo>
                    <a:pt x="256717" y="193471"/>
                  </a:lnTo>
                  <a:lnTo>
                    <a:pt x="256641" y="279311"/>
                  </a:lnTo>
                  <a:lnTo>
                    <a:pt x="375653" y="279400"/>
                  </a:lnTo>
                  <a:lnTo>
                    <a:pt x="375729" y="201587"/>
                  </a:lnTo>
                  <a:close/>
                </a:path>
                <a:path w="859789" h="819785" extrusionOk="0">
                  <a:moveTo>
                    <a:pt x="859269" y="810818"/>
                  </a:moveTo>
                  <a:lnTo>
                    <a:pt x="836104" y="665226"/>
                  </a:lnTo>
                  <a:lnTo>
                    <a:pt x="818819" y="556615"/>
                  </a:lnTo>
                  <a:lnTo>
                    <a:pt x="754341" y="151447"/>
                  </a:lnTo>
                  <a:lnTo>
                    <a:pt x="731774" y="9626"/>
                  </a:lnTo>
                  <a:lnTo>
                    <a:pt x="693534" y="9601"/>
                  </a:lnTo>
                  <a:lnTo>
                    <a:pt x="693534" y="556615"/>
                  </a:lnTo>
                  <a:lnTo>
                    <a:pt x="572236" y="556514"/>
                  </a:lnTo>
                  <a:lnTo>
                    <a:pt x="633234" y="151447"/>
                  </a:lnTo>
                  <a:lnTo>
                    <a:pt x="693534" y="556615"/>
                  </a:lnTo>
                  <a:lnTo>
                    <a:pt x="693534" y="9601"/>
                  </a:lnTo>
                  <a:lnTo>
                    <a:pt x="547522" y="9474"/>
                  </a:lnTo>
                  <a:lnTo>
                    <a:pt x="418668" y="810450"/>
                  </a:lnTo>
                  <a:lnTo>
                    <a:pt x="534250" y="810539"/>
                  </a:lnTo>
                  <a:lnTo>
                    <a:pt x="556120" y="665226"/>
                  </a:lnTo>
                  <a:lnTo>
                    <a:pt x="710615" y="665353"/>
                  </a:lnTo>
                  <a:lnTo>
                    <a:pt x="732231" y="810717"/>
                  </a:lnTo>
                  <a:lnTo>
                    <a:pt x="859269" y="81081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5" name="Google Shape;3905;p208"/>
            <p:cNvSpPr/>
            <p:nvPr/>
          </p:nvSpPr>
          <p:spPr>
            <a:xfrm>
              <a:off x="10550097" y="2596072"/>
              <a:ext cx="529589" cy="802005"/>
            </a:xfrm>
            <a:custGeom>
              <a:avLst/>
              <a:gdLst/>
              <a:ahLst/>
              <a:cxnLst/>
              <a:rect l="l" t="t" r="r" b="b"/>
              <a:pathLst>
                <a:path w="529589" h="802005" extrusionOk="0">
                  <a:moveTo>
                    <a:pt x="673" y="0"/>
                  </a:moveTo>
                  <a:lnTo>
                    <a:pt x="0" y="801090"/>
                  </a:lnTo>
                  <a:lnTo>
                    <a:pt x="109854" y="801179"/>
                  </a:lnTo>
                  <a:lnTo>
                    <a:pt x="110337" y="234696"/>
                  </a:lnTo>
                  <a:lnTo>
                    <a:pt x="203695" y="801268"/>
                  </a:lnTo>
                  <a:lnTo>
                    <a:pt x="322719" y="801370"/>
                  </a:lnTo>
                  <a:lnTo>
                    <a:pt x="410184" y="226949"/>
                  </a:lnTo>
                  <a:lnTo>
                    <a:pt x="409689" y="801433"/>
                  </a:lnTo>
                  <a:lnTo>
                    <a:pt x="528700" y="801535"/>
                  </a:lnTo>
                  <a:lnTo>
                    <a:pt x="529386" y="457"/>
                  </a:lnTo>
                  <a:lnTo>
                    <a:pt x="354291" y="304"/>
                  </a:lnTo>
                  <a:lnTo>
                    <a:pt x="267982" y="568998"/>
                  </a:lnTo>
                  <a:lnTo>
                    <a:pt x="175767" y="152"/>
                  </a:lnTo>
                  <a:lnTo>
                    <a:pt x="67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6" name="Google Shape;3906;p208"/>
            <p:cNvSpPr/>
            <p:nvPr/>
          </p:nvSpPr>
          <p:spPr>
            <a:xfrm>
              <a:off x="11164777" y="2596598"/>
              <a:ext cx="375920" cy="812164"/>
            </a:xfrm>
            <a:custGeom>
              <a:avLst/>
              <a:gdLst/>
              <a:ahLst/>
              <a:cxnLst/>
              <a:rect l="l" t="t" r="r" b="b"/>
              <a:pathLst>
                <a:path w="375920" h="812164" extrusionOk="0">
                  <a:moveTo>
                    <a:pt x="126403" y="101"/>
                  </a:moveTo>
                  <a:lnTo>
                    <a:pt x="520" y="0"/>
                  </a:lnTo>
                  <a:lnTo>
                    <a:pt x="0" y="609968"/>
                  </a:lnTo>
                  <a:lnTo>
                    <a:pt x="3869" y="661485"/>
                  </a:lnTo>
                  <a:lnTo>
                    <a:pt x="15510" y="705963"/>
                  </a:lnTo>
                  <a:lnTo>
                    <a:pt x="34844" y="743081"/>
                  </a:lnTo>
                  <a:lnTo>
                    <a:pt x="61791" y="772519"/>
                  </a:lnTo>
                  <a:lnTo>
                    <a:pt x="96271" y="793956"/>
                  </a:lnTo>
                  <a:lnTo>
                    <a:pt x="138206" y="807070"/>
                  </a:lnTo>
                  <a:lnTo>
                    <a:pt x="187515" y="811542"/>
                  </a:lnTo>
                  <a:lnTo>
                    <a:pt x="236832" y="807153"/>
                  </a:lnTo>
                  <a:lnTo>
                    <a:pt x="278789" y="794110"/>
                  </a:lnTo>
                  <a:lnTo>
                    <a:pt x="313306" y="772733"/>
                  </a:lnTo>
                  <a:lnTo>
                    <a:pt x="340304" y="743343"/>
                  </a:lnTo>
                  <a:lnTo>
                    <a:pt x="359701" y="706258"/>
                  </a:lnTo>
                  <a:lnTo>
                    <a:pt x="371417" y="661799"/>
                  </a:lnTo>
                  <a:lnTo>
                    <a:pt x="375373" y="610285"/>
                  </a:lnTo>
                  <a:lnTo>
                    <a:pt x="375894" y="330"/>
                  </a:lnTo>
                  <a:lnTo>
                    <a:pt x="256870" y="215"/>
                  </a:lnTo>
                  <a:lnTo>
                    <a:pt x="256349" y="618197"/>
                  </a:lnTo>
                  <a:lnTo>
                    <a:pt x="251757" y="654495"/>
                  </a:lnTo>
                  <a:lnTo>
                    <a:pt x="238699" y="678553"/>
                  </a:lnTo>
                  <a:lnTo>
                    <a:pt x="218141" y="691873"/>
                  </a:lnTo>
                  <a:lnTo>
                    <a:pt x="191046" y="695960"/>
                  </a:lnTo>
                  <a:lnTo>
                    <a:pt x="163958" y="691821"/>
                  </a:lnTo>
                  <a:lnTo>
                    <a:pt x="143424" y="678462"/>
                  </a:lnTo>
                  <a:lnTo>
                    <a:pt x="130409" y="654383"/>
                  </a:lnTo>
                  <a:lnTo>
                    <a:pt x="125882" y="618083"/>
                  </a:lnTo>
                  <a:lnTo>
                    <a:pt x="126403" y="10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7" name="Google Shape;3907;p208"/>
            <p:cNvSpPr/>
            <p:nvPr/>
          </p:nvSpPr>
          <p:spPr>
            <a:xfrm>
              <a:off x="11624674" y="2596989"/>
              <a:ext cx="400685" cy="802005"/>
            </a:xfrm>
            <a:custGeom>
              <a:avLst/>
              <a:gdLst/>
              <a:ahLst/>
              <a:cxnLst/>
              <a:rect l="l" t="t" r="r" b="b"/>
              <a:pathLst>
                <a:path w="400685" h="802005" extrusionOk="0">
                  <a:moveTo>
                    <a:pt x="673" y="0"/>
                  </a:moveTo>
                  <a:lnTo>
                    <a:pt x="0" y="801090"/>
                  </a:lnTo>
                  <a:lnTo>
                    <a:pt x="113284" y="801179"/>
                  </a:lnTo>
                  <a:lnTo>
                    <a:pt x="113779" y="220967"/>
                  </a:lnTo>
                  <a:lnTo>
                    <a:pt x="270065" y="801319"/>
                  </a:lnTo>
                  <a:lnTo>
                    <a:pt x="399389" y="801433"/>
                  </a:lnTo>
                  <a:lnTo>
                    <a:pt x="400062" y="342"/>
                  </a:lnTo>
                  <a:lnTo>
                    <a:pt x="287909" y="253"/>
                  </a:lnTo>
                  <a:lnTo>
                    <a:pt x="287515" y="479742"/>
                  </a:lnTo>
                  <a:lnTo>
                    <a:pt x="158597" y="139"/>
                  </a:lnTo>
                  <a:lnTo>
                    <a:pt x="67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8" name="Google Shape;3908;p208"/>
            <p:cNvSpPr/>
            <p:nvPr/>
          </p:nvSpPr>
          <p:spPr>
            <a:xfrm>
              <a:off x="12114450" y="2597402"/>
              <a:ext cx="387350" cy="801369"/>
            </a:xfrm>
            <a:custGeom>
              <a:avLst/>
              <a:gdLst/>
              <a:ahLst/>
              <a:cxnLst/>
              <a:rect l="l" t="t" r="r" b="b"/>
              <a:pathLst>
                <a:path w="387350" h="801369" extrusionOk="0">
                  <a:moveTo>
                    <a:pt x="685" y="0"/>
                  </a:moveTo>
                  <a:lnTo>
                    <a:pt x="0" y="801090"/>
                  </a:lnTo>
                  <a:lnTo>
                    <a:pt x="199136" y="801255"/>
                  </a:lnTo>
                  <a:lnTo>
                    <a:pt x="249171" y="797056"/>
                  </a:lnTo>
                  <a:lnTo>
                    <a:pt x="291407" y="784503"/>
                  </a:lnTo>
                  <a:lnTo>
                    <a:pt x="325882" y="763797"/>
                  </a:lnTo>
                  <a:lnTo>
                    <a:pt x="352636" y="735138"/>
                  </a:lnTo>
                  <a:lnTo>
                    <a:pt x="371711" y="698725"/>
                  </a:lnTo>
                  <a:lnTo>
                    <a:pt x="374808" y="686815"/>
                  </a:lnTo>
                  <a:lnTo>
                    <a:pt x="196938" y="686815"/>
                  </a:lnTo>
                  <a:lnTo>
                    <a:pt x="125984" y="686765"/>
                  </a:lnTo>
                  <a:lnTo>
                    <a:pt x="126479" y="114553"/>
                  </a:lnTo>
                  <a:lnTo>
                    <a:pt x="375202" y="114553"/>
                  </a:lnTo>
                  <a:lnTo>
                    <a:pt x="372220" y="103002"/>
                  </a:lnTo>
                  <a:lnTo>
                    <a:pt x="353206" y="66554"/>
                  </a:lnTo>
                  <a:lnTo>
                    <a:pt x="326499" y="37847"/>
                  </a:lnTo>
                  <a:lnTo>
                    <a:pt x="292059" y="17082"/>
                  </a:lnTo>
                  <a:lnTo>
                    <a:pt x="249846" y="4459"/>
                  </a:lnTo>
                  <a:lnTo>
                    <a:pt x="199821" y="177"/>
                  </a:lnTo>
                  <a:lnTo>
                    <a:pt x="685" y="0"/>
                  </a:lnTo>
                  <a:close/>
                </a:path>
                <a:path w="387350" h="801369" extrusionOk="0">
                  <a:moveTo>
                    <a:pt x="375202" y="114553"/>
                  </a:moveTo>
                  <a:lnTo>
                    <a:pt x="126479" y="114553"/>
                  </a:lnTo>
                  <a:lnTo>
                    <a:pt x="197421" y="114617"/>
                  </a:lnTo>
                  <a:lnTo>
                    <a:pt x="224330" y="118754"/>
                  </a:lnTo>
                  <a:lnTo>
                    <a:pt x="244471" y="132110"/>
                  </a:lnTo>
                  <a:lnTo>
                    <a:pt x="257093" y="156188"/>
                  </a:lnTo>
                  <a:lnTo>
                    <a:pt x="261442" y="192493"/>
                  </a:lnTo>
                  <a:lnTo>
                    <a:pt x="261086" y="609053"/>
                  </a:lnTo>
                  <a:lnTo>
                    <a:pt x="256674" y="645344"/>
                  </a:lnTo>
                  <a:lnTo>
                    <a:pt x="244014" y="669399"/>
                  </a:lnTo>
                  <a:lnTo>
                    <a:pt x="223853" y="682722"/>
                  </a:lnTo>
                  <a:lnTo>
                    <a:pt x="196938" y="686815"/>
                  </a:lnTo>
                  <a:lnTo>
                    <a:pt x="374808" y="686815"/>
                  </a:lnTo>
                  <a:lnTo>
                    <a:pt x="383146" y="654759"/>
                  </a:lnTo>
                  <a:lnTo>
                    <a:pt x="386981" y="603440"/>
                  </a:lnTo>
                  <a:lnTo>
                    <a:pt x="387324" y="198323"/>
                  </a:lnTo>
                  <a:lnTo>
                    <a:pt x="383579" y="146992"/>
                  </a:lnTo>
                  <a:lnTo>
                    <a:pt x="375202" y="11455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9" name="Google Shape;3909;p208"/>
            <p:cNvSpPr/>
            <p:nvPr/>
          </p:nvSpPr>
          <p:spPr>
            <a:xfrm>
              <a:off x="12548173" y="2597887"/>
              <a:ext cx="440690" cy="801370"/>
            </a:xfrm>
            <a:custGeom>
              <a:avLst/>
              <a:gdLst/>
              <a:ahLst/>
              <a:cxnLst/>
              <a:rect l="l" t="t" r="r" b="b"/>
              <a:pathLst>
                <a:path w="440690" h="801370" extrusionOk="0">
                  <a:moveTo>
                    <a:pt x="417432" y="655751"/>
                  </a:moveTo>
                  <a:lnTo>
                    <a:pt x="137452" y="655751"/>
                  </a:lnTo>
                  <a:lnTo>
                    <a:pt x="291947" y="655878"/>
                  </a:lnTo>
                  <a:lnTo>
                    <a:pt x="313562" y="801243"/>
                  </a:lnTo>
                  <a:lnTo>
                    <a:pt x="440601" y="801344"/>
                  </a:lnTo>
                  <a:lnTo>
                    <a:pt x="417432" y="655751"/>
                  </a:lnTo>
                  <a:close/>
                </a:path>
                <a:path w="440690" h="801370" extrusionOk="0">
                  <a:moveTo>
                    <a:pt x="128854" y="0"/>
                  </a:moveTo>
                  <a:lnTo>
                    <a:pt x="0" y="800976"/>
                  </a:lnTo>
                  <a:lnTo>
                    <a:pt x="115582" y="801065"/>
                  </a:lnTo>
                  <a:lnTo>
                    <a:pt x="137452" y="655751"/>
                  </a:lnTo>
                  <a:lnTo>
                    <a:pt x="417432" y="655751"/>
                  </a:lnTo>
                  <a:lnTo>
                    <a:pt x="400149" y="547141"/>
                  </a:lnTo>
                  <a:lnTo>
                    <a:pt x="274878" y="547141"/>
                  </a:lnTo>
                  <a:lnTo>
                    <a:pt x="153568" y="547039"/>
                  </a:lnTo>
                  <a:lnTo>
                    <a:pt x="214566" y="141973"/>
                  </a:lnTo>
                  <a:lnTo>
                    <a:pt x="335674" y="141973"/>
                  </a:lnTo>
                  <a:lnTo>
                    <a:pt x="313105" y="152"/>
                  </a:lnTo>
                  <a:lnTo>
                    <a:pt x="128854" y="0"/>
                  </a:lnTo>
                  <a:close/>
                </a:path>
                <a:path w="440690" h="801370" extrusionOk="0">
                  <a:moveTo>
                    <a:pt x="335674" y="141973"/>
                  </a:moveTo>
                  <a:lnTo>
                    <a:pt x="214566" y="141973"/>
                  </a:lnTo>
                  <a:lnTo>
                    <a:pt x="274878" y="547141"/>
                  </a:lnTo>
                  <a:lnTo>
                    <a:pt x="400149" y="547141"/>
                  </a:lnTo>
                  <a:lnTo>
                    <a:pt x="335674" y="14197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10" name="Google Shape;3910;p208"/>
            <p:cNvSpPr/>
            <p:nvPr/>
          </p:nvSpPr>
          <p:spPr>
            <a:xfrm>
              <a:off x="9633597" y="3523382"/>
              <a:ext cx="3355340" cy="212725"/>
            </a:xfrm>
            <a:custGeom>
              <a:avLst/>
              <a:gdLst/>
              <a:ahLst/>
              <a:cxnLst/>
              <a:rect l="l" t="t" r="r" b="b"/>
              <a:pathLst>
                <a:path w="3355340" h="212725" extrusionOk="0">
                  <a:moveTo>
                    <a:pt x="3355174" y="0"/>
                  </a:moveTo>
                  <a:lnTo>
                    <a:pt x="0" y="0"/>
                  </a:lnTo>
                  <a:lnTo>
                    <a:pt x="0" y="212216"/>
                  </a:lnTo>
                  <a:lnTo>
                    <a:pt x="3355174" y="212216"/>
                  </a:lnTo>
                  <a:lnTo>
                    <a:pt x="335517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grpSp>
      <p:grpSp>
        <p:nvGrpSpPr>
          <p:cNvPr id="3911" name="Google Shape;3911;p208"/>
          <p:cNvGrpSpPr/>
          <p:nvPr/>
        </p:nvGrpSpPr>
        <p:grpSpPr>
          <a:xfrm>
            <a:off x="3339436" y="4040935"/>
            <a:ext cx="322226" cy="321413"/>
            <a:chOff x="3339436" y="4040935"/>
            <a:chExt cx="322226" cy="321413"/>
          </a:xfrm>
        </p:grpSpPr>
        <p:sp>
          <p:nvSpPr>
            <p:cNvPr id="3912" name="Google Shape;3912;p208"/>
            <p:cNvSpPr/>
            <p:nvPr/>
          </p:nvSpPr>
          <p:spPr>
            <a:xfrm>
              <a:off x="3454163" y="4161920"/>
              <a:ext cx="92735" cy="79429"/>
            </a:xfrm>
            <a:custGeom>
              <a:avLst/>
              <a:gdLst/>
              <a:ahLst/>
              <a:cxnLst/>
              <a:rect l="l" t="t" r="r" b="b"/>
              <a:pathLst>
                <a:path w="4732" h="4053" extrusionOk="0">
                  <a:moveTo>
                    <a:pt x="3947" y="1"/>
                  </a:moveTo>
                  <a:lnTo>
                    <a:pt x="1762" y="2610"/>
                  </a:lnTo>
                  <a:lnTo>
                    <a:pt x="659" y="1677"/>
                  </a:lnTo>
                  <a:lnTo>
                    <a:pt x="1" y="2472"/>
                  </a:lnTo>
                  <a:lnTo>
                    <a:pt x="1889" y="4053"/>
                  </a:lnTo>
                  <a:lnTo>
                    <a:pt x="2557" y="3268"/>
                  </a:lnTo>
                  <a:lnTo>
                    <a:pt x="2547" y="3268"/>
                  </a:lnTo>
                  <a:lnTo>
                    <a:pt x="4732" y="669"/>
                  </a:lnTo>
                  <a:lnTo>
                    <a:pt x="3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08"/>
            <p:cNvSpPr/>
            <p:nvPr/>
          </p:nvSpPr>
          <p:spPr>
            <a:xfrm>
              <a:off x="3339436" y="4040935"/>
              <a:ext cx="322226" cy="321413"/>
            </a:xfrm>
            <a:custGeom>
              <a:avLst/>
              <a:gdLst/>
              <a:ahLst/>
              <a:cxnLst/>
              <a:rect l="l" t="t" r="r" b="b"/>
              <a:pathLst>
                <a:path w="14272" h="14236" extrusionOk="0">
                  <a:moveTo>
                    <a:pt x="7344" y="3172"/>
                  </a:moveTo>
                  <a:lnTo>
                    <a:pt x="7547" y="3196"/>
                  </a:lnTo>
                  <a:lnTo>
                    <a:pt x="7738" y="3219"/>
                  </a:lnTo>
                  <a:lnTo>
                    <a:pt x="7929" y="3255"/>
                  </a:lnTo>
                  <a:lnTo>
                    <a:pt x="8119" y="3291"/>
                  </a:lnTo>
                  <a:lnTo>
                    <a:pt x="8310" y="3351"/>
                  </a:lnTo>
                  <a:lnTo>
                    <a:pt x="8501" y="3410"/>
                  </a:lnTo>
                  <a:lnTo>
                    <a:pt x="8680" y="3482"/>
                  </a:lnTo>
                  <a:lnTo>
                    <a:pt x="8847" y="3565"/>
                  </a:lnTo>
                  <a:lnTo>
                    <a:pt x="9026" y="3649"/>
                  </a:lnTo>
                  <a:lnTo>
                    <a:pt x="9180" y="3744"/>
                  </a:lnTo>
                  <a:lnTo>
                    <a:pt x="9347" y="3839"/>
                  </a:lnTo>
                  <a:lnTo>
                    <a:pt x="9502" y="3959"/>
                  </a:lnTo>
                  <a:lnTo>
                    <a:pt x="9645" y="4078"/>
                  </a:lnTo>
                  <a:lnTo>
                    <a:pt x="9789" y="4197"/>
                  </a:lnTo>
                  <a:lnTo>
                    <a:pt x="9932" y="4328"/>
                  </a:lnTo>
                  <a:lnTo>
                    <a:pt x="10063" y="4459"/>
                  </a:lnTo>
                  <a:lnTo>
                    <a:pt x="10182" y="4602"/>
                  </a:lnTo>
                  <a:lnTo>
                    <a:pt x="10301" y="4757"/>
                  </a:lnTo>
                  <a:lnTo>
                    <a:pt x="10408" y="4912"/>
                  </a:lnTo>
                  <a:lnTo>
                    <a:pt x="10516" y="5067"/>
                  </a:lnTo>
                  <a:lnTo>
                    <a:pt x="10611" y="5234"/>
                  </a:lnTo>
                  <a:lnTo>
                    <a:pt x="10695" y="5401"/>
                  </a:lnTo>
                  <a:lnTo>
                    <a:pt x="10778" y="5580"/>
                  </a:lnTo>
                  <a:lnTo>
                    <a:pt x="10850" y="5759"/>
                  </a:lnTo>
                  <a:lnTo>
                    <a:pt x="10909" y="5938"/>
                  </a:lnTo>
                  <a:lnTo>
                    <a:pt x="10957" y="6128"/>
                  </a:lnTo>
                  <a:lnTo>
                    <a:pt x="11005" y="6319"/>
                  </a:lnTo>
                  <a:lnTo>
                    <a:pt x="11040" y="6510"/>
                  </a:lnTo>
                  <a:lnTo>
                    <a:pt x="11064" y="6713"/>
                  </a:lnTo>
                  <a:lnTo>
                    <a:pt x="11076" y="6915"/>
                  </a:lnTo>
                  <a:lnTo>
                    <a:pt x="11088" y="7118"/>
                  </a:lnTo>
                  <a:lnTo>
                    <a:pt x="11076" y="7321"/>
                  </a:lnTo>
                  <a:lnTo>
                    <a:pt x="11064" y="7523"/>
                  </a:lnTo>
                  <a:lnTo>
                    <a:pt x="11040" y="7714"/>
                  </a:lnTo>
                  <a:lnTo>
                    <a:pt x="11005" y="7917"/>
                  </a:lnTo>
                  <a:lnTo>
                    <a:pt x="10957" y="8107"/>
                  </a:lnTo>
                  <a:lnTo>
                    <a:pt x="10909" y="8286"/>
                  </a:lnTo>
                  <a:lnTo>
                    <a:pt x="10850" y="8477"/>
                  </a:lnTo>
                  <a:lnTo>
                    <a:pt x="10778" y="8656"/>
                  </a:lnTo>
                  <a:lnTo>
                    <a:pt x="10695" y="8823"/>
                  </a:lnTo>
                  <a:lnTo>
                    <a:pt x="10611" y="9002"/>
                  </a:lnTo>
                  <a:lnTo>
                    <a:pt x="10516" y="9157"/>
                  </a:lnTo>
                  <a:lnTo>
                    <a:pt x="10408" y="9323"/>
                  </a:lnTo>
                  <a:lnTo>
                    <a:pt x="10301" y="9478"/>
                  </a:lnTo>
                  <a:lnTo>
                    <a:pt x="10182" y="9622"/>
                  </a:lnTo>
                  <a:lnTo>
                    <a:pt x="10063" y="9765"/>
                  </a:lnTo>
                  <a:lnTo>
                    <a:pt x="9932" y="9908"/>
                  </a:lnTo>
                  <a:lnTo>
                    <a:pt x="9789" y="10039"/>
                  </a:lnTo>
                  <a:lnTo>
                    <a:pt x="9645" y="10158"/>
                  </a:lnTo>
                  <a:lnTo>
                    <a:pt x="9502" y="10277"/>
                  </a:lnTo>
                  <a:lnTo>
                    <a:pt x="9347" y="10385"/>
                  </a:lnTo>
                  <a:lnTo>
                    <a:pt x="9180" y="10492"/>
                  </a:lnTo>
                  <a:lnTo>
                    <a:pt x="9026" y="10587"/>
                  </a:lnTo>
                  <a:lnTo>
                    <a:pt x="8847" y="10671"/>
                  </a:lnTo>
                  <a:lnTo>
                    <a:pt x="8680" y="10754"/>
                  </a:lnTo>
                  <a:lnTo>
                    <a:pt x="8501" y="10826"/>
                  </a:lnTo>
                  <a:lnTo>
                    <a:pt x="8310" y="10885"/>
                  </a:lnTo>
                  <a:lnTo>
                    <a:pt x="8119" y="10933"/>
                  </a:lnTo>
                  <a:lnTo>
                    <a:pt x="7929" y="10981"/>
                  </a:lnTo>
                  <a:lnTo>
                    <a:pt x="7738" y="11016"/>
                  </a:lnTo>
                  <a:lnTo>
                    <a:pt x="7547" y="11040"/>
                  </a:lnTo>
                  <a:lnTo>
                    <a:pt x="7344" y="11052"/>
                  </a:lnTo>
                  <a:lnTo>
                    <a:pt x="7142" y="11064"/>
                  </a:lnTo>
                  <a:lnTo>
                    <a:pt x="6939" y="11052"/>
                  </a:lnTo>
                  <a:lnTo>
                    <a:pt x="6736" y="11040"/>
                  </a:lnTo>
                  <a:lnTo>
                    <a:pt x="6534" y="11016"/>
                  </a:lnTo>
                  <a:lnTo>
                    <a:pt x="6343" y="10981"/>
                  </a:lnTo>
                  <a:lnTo>
                    <a:pt x="6152" y="10933"/>
                  </a:lnTo>
                  <a:lnTo>
                    <a:pt x="5962" y="10885"/>
                  </a:lnTo>
                  <a:lnTo>
                    <a:pt x="5783" y="10826"/>
                  </a:lnTo>
                  <a:lnTo>
                    <a:pt x="5604" y="10754"/>
                  </a:lnTo>
                  <a:lnTo>
                    <a:pt x="5425" y="10671"/>
                  </a:lnTo>
                  <a:lnTo>
                    <a:pt x="5258" y="10587"/>
                  </a:lnTo>
                  <a:lnTo>
                    <a:pt x="5091" y="10492"/>
                  </a:lnTo>
                  <a:lnTo>
                    <a:pt x="4936" y="10385"/>
                  </a:lnTo>
                  <a:lnTo>
                    <a:pt x="4781" y="10277"/>
                  </a:lnTo>
                  <a:lnTo>
                    <a:pt x="4626" y="10158"/>
                  </a:lnTo>
                  <a:lnTo>
                    <a:pt x="4483" y="10039"/>
                  </a:lnTo>
                  <a:lnTo>
                    <a:pt x="4352" y="9908"/>
                  </a:lnTo>
                  <a:lnTo>
                    <a:pt x="4221" y="9765"/>
                  </a:lnTo>
                  <a:lnTo>
                    <a:pt x="4090" y="9622"/>
                  </a:lnTo>
                  <a:lnTo>
                    <a:pt x="3982" y="9478"/>
                  </a:lnTo>
                  <a:lnTo>
                    <a:pt x="3863" y="9323"/>
                  </a:lnTo>
                  <a:lnTo>
                    <a:pt x="3768" y="9157"/>
                  </a:lnTo>
                  <a:lnTo>
                    <a:pt x="3672" y="9002"/>
                  </a:lnTo>
                  <a:lnTo>
                    <a:pt x="3577" y="8823"/>
                  </a:lnTo>
                  <a:lnTo>
                    <a:pt x="3506" y="8656"/>
                  </a:lnTo>
                  <a:lnTo>
                    <a:pt x="3434" y="8477"/>
                  </a:lnTo>
                  <a:lnTo>
                    <a:pt x="3374" y="8286"/>
                  </a:lnTo>
                  <a:lnTo>
                    <a:pt x="3315" y="8107"/>
                  </a:lnTo>
                  <a:lnTo>
                    <a:pt x="3279" y="7917"/>
                  </a:lnTo>
                  <a:lnTo>
                    <a:pt x="3243" y="7714"/>
                  </a:lnTo>
                  <a:lnTo>
                    <a:pt x="3219" y="7523"/>
                  </a:lnTo>
                  <a:lnTo>
                    <a:pt x="3196" y="7321"/>
                  </a:lnTo>
                  <a:lnTo>
                    <a:pt x="3196" y="7118"/>
                  </a:lnTo>
                  <a:lnTo>
                    <a:pt x="3196" y="6915"/>
                  </a:lnTo>
                  <a:lnTo>
                    <a:pt x="3219" y="6713"/>
                  </a:lnTo>
                  <a:lnTo>
                    <a:pt x="3243" y="6510"/>
                  </a:lnTo>
                  <a:lnTo>
                    <a:pt x="3279" y="6319"/>
                  </a:lnTo>
                  <a:lnTo>
                    <a:pt x="3315" y="6128"/>
                  </a:lnTo>
                  <a:lnTo>
                    <a:pt x="3374" y="5938"/>
                  </a:lnTo>
                  <a:lnTo>
                    <a:pt x="3434" y="5759"/>
                  </a:lnTo>
                  <a:lnTo>
                    <a:pt x="3506" y="5580"/>
                  </a:lnTo>
                  <a:lnTo>
                    <a:pt x="3577" y="5401"/>
                  </a:lnTo>
                  <a:lnTo>
                    <a:pt x="3672" y="5234"/>
                  </a:lnTo>
                  <a:lnTo>
                    <a:pt x="3768" y="5067"/>
                  </a:lnTo>
                  <a:lnTo>
                    <a:pt x="3863" y="4912"/>
                  </a:lnTo>
                  <a:lnTo>
                    <a:pt x="3982" y="4757"/>
                  </a:lnTo>
                  <a:lnTo>
                    <a:pt x="4090" y="4602"/>
                  </a:lnTo>
                  <a:lnTo>
                    <a:pt x="4221" y="4459"/>
                  </a:lnTo>
                  <a:lnTo>
                    <a:pt x="4352" y="4328"/>
                  </a:lnTo>
                  <a:lnTo>
                    <a:pt x="4483" y="4197"/>
                  </a:lnTo>
                  <a:lnTo>
                    <a:pt x="4626" y="4078"/>
                  </a:lnTo>
                  <a:lnTo>
                    <a:pt x="4781" y="3959"/>
                  </a:lnTo>
                  <a:lnTo>
                    <a:pt x="4936" y="3839"/>
                  </a:lnTo>
                  <a:lnTo>
                    <a:pt x="5091" y="3744"/>
                  </a:lnTo>
                  <a:lnTo>
                    <a:pt x="5258" y="3649"/>
                  </a:lnTo>
                  <a:lnTo>
                    <a:pt x="5425" y="3565"/>
                  </a:lnTo>
                  <a:lnTo>
                    <a:pt x="5604" y="3482"/>
                  </a:lnTo>
                  <a:lnTo>
                    <a:pt x="5783" y="3410"/>
                  </a:lnTo>
                  <a:lnTo>
                    <a:pt x="5962" y="3351"/>
                  </a:lnTo>
                  <a:lnTo>
                    <a:pt x="6152" y="3291"/>
                  </a:lnTo>
                  <a:lnTo>
                    <a:pt x="6343" y="3255"/>
                  </a:lnTo>
                  <a:lnTo>
                    <a:pt x="6534" y="3219"/>
                  </a:lnTo>
                  <a:lnTo>
                    <a:pt x="6736" y="3196"/>
                  </a:lnTo>
                  <a:lnTo>
                    <a:pt x="6939" y="3172"/>
                  </a:lnTo>
                  <a:close/>
                  <a:moveTo>
                    <a:pt x="5640" y="0"/>
                  </a:moveTo>
                  <a:lnTo>
                    <a:pt x="5640" y="132"/>
                  </a:lnTo>
                  <a:lnTo>
                    <a:pt x="5652" y="1598"/>
                  </a:lnTo>
                  <a:lnTo>
                    <a:pt x="5306" y="1693"/>
                  </a:lnTo>
                  <a:lnTo>
                    <a:pt x="4960" y="1825"/>
                  </a:lnTo>
                  <a:lnTo>
                    <a:pt x="4626" y="1968"/>
                  </a:lnTo>
                  <a:lnTo>
                    <a:pt x="4304" y="2134"/>
                  </a:lnTo>
                  <a:lnTo>
                    <a:pt x="3196" y="1014"/>
                  </a:lnTo>
                  <a:lnTo>
                    <a:pt x="1062" y="3112"/>
                  </a:lnTo>
                  <a:lnTo>
                    <a:pt x="2182" y="4233"/>
                  </a:lnTo>
                  <a:lnTo>
                    <a:pt x="2003" y="4555"/>
                  </a:lnTo>
                  <a:lnTo>
                    <a:pt x="1860" y="4877"/>
                  </a:lnTo>
                  <a:lnTo>
                    <a:pt x="1729" y="5210"/>
                  </a:lnTo>
                  <a:lnTo>
                    <a:pt x="1622" y="5556"/>
                  </a:lnTo>
                  <a:lnTo>
                    <a:pt x="108" y="5544"/>
                  </a:lnTo>
                  <a:lnTo>
                    <a:pt x="0" y="5544"/>
                  </a:lnTo>
                  <a:lnTo>
                    <a:pt x="0" y="8525"/>
                  </a:lnTo>
                  <a:lnTo>
                    <a:pt x="215" y="8525"/>
                  </a:lnTo>
                  <a:lnTo>
                    <a:pt x="1598" y="8537"/>
                  </a:lnTo>
                  <a:lnTo>
                    <a:pt x="1705" y="8882"/>
                  </a:lnTo>
                  <a:lnTo>
                    <a:pt x="1836" y="9228"/>
                  </a:lnTo>
                  <a:lnTo>
                    <a:pt x="1980" y="9550"/>
                  </a:lnTo>
                  <a:lnTo>
                    <a:pt x="2146" y="9872"/>
                  </a:lnTo>
                  <a:lnTo>
                    <a:pt x="966" y="11028"/>
                  </a:lnTo>
                  <a:lnTo>
                    <a:pt x="3076" y="13150"/>
                  </a:lnTo>
                  <a:lnTo>
                    <a:pt x="4257" y="11994"/>
                  </a:lnTo>
                  <a:lnTo>
                    <a:pt x="4579" y="12161"/>
                  </a:lnTo>
                  <a:lnTo>
                    <a:pt x="4912" y="12316"/>
                  </a:lnTo>
                  <a:lnTo>
                    <a:pt x="5246" y="12447"/>
                  </a:lnTo>
                  <a:lnTo>
                    <a:pt x="5592" y="12554"/>
                  </a:lnTo>
                  <a:lnTo>
                    <a:pt x="5592" y="14235"/>
                  </a:lnTo>
                  <a:lnTo>
                    <a:pt x="8596" y="14235"/>
                  </a:lnTo>
                  <a:lnTo>
                    <a:pt x="8596" y="12566"/>
                  </a:lnTo>
                  <a:lnTo>
                    <a:pt x="8942" y="12459"/>
                  </a:lnTo>
                  <a:lnTo>
                    <a:pt x="9288" y="12340"/>
                  </a:lnTo>
                  <a:lnTo>
                    <a:pt x="9610" y="12185"/>
                  </a:lnTo>
                  <a:lnTo>
                    <a:pt x="9932" y="12018"/>
                  </a:lnTo>
                  <a:lnTo>
                    <a:pt x="11112" y="13186"/>
                  </a:lnTo>
                  <a:lnTo>
                    <a:pt x="13246" y="11100"/>
                  </a:lnTo>
                  <a:lnTo>
                    <a:pt x="12066" y="9920"/>
                  </a:lnTo>
                  <a:lnTo>
                    <a:pt x="12233" y="9610"/>
                  </a:lnTo>
                  <a:lnTo>
                    <a:pt x="12388" y="9276"/>
                  </a:lnTo>
                  <a:lnTo>
                    <a:pt x="12519" y="8942"/>
                  </a:lnTo>
                  <a:lnTo>
                    <a:pt x="12626" y="8596"/>
                  </a:lnTo>
                  <a:lnTo>
                    <a:pt x="14271" y="8596"/>
                  </a:lnTo>
                  <a:lnTo>
                    <a:pt x="14271" y="5616"/>
                  </a:lnTo>
                  <a:lnTo>
                    <a:pt x="12638" y="5616"/>
                  </a:lnTo>
                  <a:lnTo>
                    <a:pt x="12543" y="5270"/>
                  </a:lnTo>
                  <a:lnTo>
                    <a:pt x="12411" y="4936"/>
                  </a:lnTo>
                  <a:lnTo>
                    <a:pt x="12268" y="4602"/>
                  </a:lnTo>
                  <a:lnTo>
                    <a:pt x="12089" y="4280"/>
                  </a:lnTo>
                  <a:lnTo>
                    <a:pt x="13246" y="3148"/>
                  </a:lnTo>
                  <a:lnTo>
                    <a:pt x="11136" y="1026"/>
                  </a:lnTo>
                  <a:lnTo>
                    <a:pt x="9991" y="2170"/>
                  </a:lnTo>
                  <a:lnTo>
                    <a:pt x="9669" y="1991"/>
                  </a:lnTo>
                  <a:lnTo>
                    <a:pt x="9335" y="1848"/>
                  </a:lnTo>
                  <a:lnTo>
                    <a:pt x="9002" y="1717"/>
                  </a:lnTo>
                  <a:lnTo>
                    <a:pt x="8644" y="1610"/>
                  </a:lnTo>
                  <a:lnTo>
                    <a:pt x="8656" y="239"/>
                  </a:lnTo>
                  <a:lnTo>
                    <a:pt x="8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9"/>
        <p:cNvGrpSpPr/>
        <p:nvPr/>
      </p:nvGrpSpPr>
      <p:grpSpPr>
        <a:xfrm>
          <a:off x="0" y="0"/>
          <a:ext cx="0" cy="0"/>
          <a:chOff x="0" y="0"/>
          <a:chExt cx="0" cy="0"/>
        </a:xfrm>
      </p:grpSpPr>
      <p:sp>
        <p:nvSpPr>
          <p:cNvPr id="3700" name="Google Shape;3700;p206"/>
          <p:cNvSpPr/>
          <p:nvPr/>
        </p:nvSpPr>
        <p:spPr>
          <a:xfrm>
            <a:off x="441448" y="1725427"/>
            <a:ext cx="2549700" cy="1157400"/>
          </a:xfrm>
          <a:prstGeom prst="roundRect">
            <a:avLst>
              <a:gd name="adj" fmla="val 9104"/>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206"/>
          <p:cNvSpPr txBox="1"/>
          <p:nvPr/>
        </p:nvSpPr>
        <p:spPr>
          <a:xfrm>
            <a:off x="441448" y="229799"/>
            <a:ext cx="8229600" cy="554100"/>
          </a:xfrm>
          <a:prstGeom prst="rect">
            <a:avLst/>
          </a:prstGeom>
          <a:noFill/>
          <a:ln>
            <a:noFill/>
          </a:ln>
        </p:spPr>
        <p:txBody>
          <a:bodyPr spcFirstLastPara="1" wrap="square" lIns="0" tIns="0" rIns="0" bIns="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Camunda Cloud: The Universal Process Orchestrator</a:t>
            </a:r>
            <a:endParaRPr kumimoji="0" sz="24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endParaRPr>
          </a:p>
        </p:txBody>
      </p:sp>
      <p:sp>
        <p:nvSpPr>
          <p:cNvPr id="3702" name="Google Shape;3702;p206"/>
          <p:cNvSpPr txBox="1"/>
          <p:nvPr/>
        </p:nvSpPr>
        <p:spPr>
          <a:xfrm>
            <a:off x="104820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C5D0D"/>
                </a:solidFill>
                <a:effectLst/>
                <a:uLnTx/>
                <a:uFillTx/>
                <a:latin typeface="IBM Plex Sans"/>
                <a:ea typeface="IBM Plex Sans"/>
                <a:cs typeface="IBM Plex Sans"/>
                <a:sym typeface="IBM Plex Sans"/>
              </a:rPr>
              <a:t>Design</a:t>
            </a:r>
            <a:endParaRPr kumimoji="0" sz="1600" b="0" i="0" u="none" strike="noStrike" kern="0" cap="none" spc="0" normalizeH="0" baseline="0" noProof="0">
              <a:ln>
                <a:noFill/>
              </a:ln>
              <a:solidFill>
                <a:srgbClr val="FC5D0D"/>
              </a:solidFill>
              <a:effectLst/>
              <a:uLnTx/>
              <a:uFillTx/>
              <a:latin typeface="Arial"/>
              <a:cs typeface="Arial"/>
              <a:sym typeface="Arial"/>
            </a:endParaRPr>
          </a:p>
        </p:txBody>
      </p:sp>
      <p:grpSp>
        <p:nvGrpSpPr>
          <p:cNvPr id="3703" name="Google Shape;3703;p206"/>
          <p:cNvGrpSpPr/>
          <p:nvPr/>
        </p:nvGrpSpPr>
        <p:grpSpPr>
          <a:xfrm>
            <a:off x="638348" y="1955177"/>
            <a:ext cx="457193" cy="457193"/>
            <a:chOff x="1365755" y="1960425"/>
            <a:chExt cx="788400" cy="788400"/>
          </a:xfrm>
        </p:grpSpPr>
        <p:sp>
          <p:nvSpPr>
            <p:cNvPr id="3704" name="Google Shape;3704;p206"/>
            <p:cNvSpPr/>
            <p:nvPr/>
          </p:nvSpPr>
          <p:spPr>
            <a:xfrm>
              <a:off x="1365755" y="1960425"/>
              <a:ext cx="788400" cy="7884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05" name="Google Shape;3705;p206"/>
            <p:cNvGrpSpPr/>
            <p:nvPr/>
          </p:nvGrpSpPr>
          <p:grpSpPr>
            <a:xfrm>
              <a:off x="1479376" y="2281793"/>
              <a:ext cx="548575" cy="142997"/>
              <a:chOff x="2443850" y="2022150"/>
              <a:chExt cx="419400" cy="109325"/>
            </a:xfrm>
          </p:grpSpPr>
          <p:sp>
            <p:nvSpPr>
              <p:cNvPr id="3706" name="Google Shape;3706;p206"/>
              <p:cNvSpPr/>
              <p:nvPr/>
            </p:nvSpPr>
            <p:spPr>
              <a:xfrm>
                <a:off x="2443850" y="2038325"/>
                <a:ext cx="77200" cy="77225"/>
              </a:xfrm>
              <a:custGeom>
                <a:avLst/>
                <a:gdLst/>
                <a:ahLst/>
                <a:cxnLst/>
                <a:rect l="l" t="t" r="r" b="b"/>
                <a:pathLst>
                  <a:path w="3088" h="3089" extrusionOk="0">
                    <a:moveTo>
                      <a:pt x="1380" y="1"/>
                    </a:moveTo>
                    <a:lnTo>
                      <a:pt x="1231" y="33"/>
                    </a:lnTo>
                    <a:lnTo>
                      <a:pt x="1082" y="65"/>
                    </a:lnTo>
                    <a:lnTo>
                      <a:pt x="945" y="118"/>
                    </a:lnTo>
                    <a:lnTo>
                      <a:pt x="807" y="181"/>
                    </a:lnTo>
                    <a:lnTo>
                      <a:pt x="679" y="256"/>
                    </a:lnTo>
                    <a:lnTo>
                      <a:pt x="563" y="351"/>
                    </a:lnTo>
                    <a:lnTo>
                      <a:pt x="446" y="447"/>
                    </a:lnTo>
                    <a:lnTo>
                      <a:pt x="350" y="563"/>
                    </a:lnTo>
                    <a:lnTo>
                      <a:pt x="265" y="680"/>
                    </a:lnTo>
                    <a:lnTo>
                      <a:pt x="181" y="807"/>
                    </a:lnTo>
                    <a:lnTo>
                      <a:pt x="117" y="945"/>
                    </a:lnTo>
                    <a:lnTo>
                      <a:pt x="64" y="1083"/>
                    </a:lnTo>
                    <a:lnTo>
                      <a:pt x="32" y="1232"/>
                    </a:lnTo>
                    <a:lnTo>
                      <a:pt x="0" y="1380"/>
                    </a:lnTo>
                    <a:lnTo>
                      <a:pt x="0" y="1539"/>
                    </a:lnTo>
                    <a:lnTo>
                      <a:pt x="0" y="1699"/>
                    </a:lnTo>
                    <a:lnTo>
                      <a:pt x="32" y="1858"/>
                    </a:lnTo>
                    <a:lnTo>
                      <a:pt x="64" y="2006"/>
                    </a:lnTo>
                    <a:lnTo>
                      <a:pt x="117" y="2144"/>
                    </a:lnTo>
                    <a:lnTo>
                      <a:pt x="181" y="2282"/>
                    </a:lnTo>
                    <a:lnTo>
                      <a:pt x="265" y="2410"/>
                    </a:lnTo>
                    <a:lnTo>
                      <a:pt x="350" y="2526"/>
                    </a:lnTo>
                    <a:lnTo>
                      <a:pt x="446" y="2632"/>
                    </a:lnTo>
                    <a:lnTo>
                      <a:pt x="563" y="2738"/>
                    </a:lnTo>
                    <a:lnTo>
                      <a:pt x="679" y="2823"/>
                    </a:lnTo>
                    <a:lnTo>
                      <a:pt x="807" y="2898"/>
                    </a:lnTo>
                    <a:lnTo>
                      <a:pt x="945" y="2972"/>
                    </a:lnTo>
                    <a:lnTo>
                      <a:pt x="1082" y="3025"/>
                    </a:lnTo>
                    <a:lnTo>
                      <a:pt x="1231" y="3057"/>
                    </a:lnTo>
                    <a:lnTo>
                      <a:pt x="1380" y="3078"/>
                    </a:lnTo>
                    <a:lnTo>
                      <a:pt x="1539" y="3089"/>
                    </a:lnTo>
                    <a:lnTo>
                      <a:pt x="1698" y="3078"/>
                    </a:lnTo>
                    <a:lnTo>
                      <a:pt x="1857" y="3057"/>
                    </a:lnTo>
                    <a:lnTo>
                      <a:pt x="2006" y="3025"/>
                    </a:lnTo>
                    <a:lnTo>
                      <a:pt x="2144" y="2972"/>
                    </a:lnTo>
                    <a:lnTo>
                      <a:pt x="2281" y="2898"/>
                    </a:lnTo>
                    <a:lnTo>
                      <a:pt x="2409" y="2823"/>
                    </a:lnTo>
                    <a:lnTo>
                      <a:pt x="2526" y="2738"/>
                    </a:lnTo>
                    <a:lnTo>
                      <a:pt x="2632" y="2632"/>
                    </a:lnTo>
                    <a:lnTo>
                      <a:pt x="2738" y="2526"/>
                    </a:lnTo>
                    <a:lnTo>
                      <a:pt x="2823" y="2410"/>
                    </a:lnTo>
                    <a:lnTo>
                      <a:pt x="2908" y="2282"/>
                    </a:lnTo>
                    <a:lnTo>
                      <a:pt x="2971" y="2144"/>
                    </a:lnTo>
                    <a:lnTo>
                      <a:pt x="3024" y="2006"/>
                    </a:lnTo>
                    <a:lnTo>
                      <a:pt x="3056" y="1858"/>
                    </a:lnTo>
                    <a:lnTo>
                      <a:pt x="3077" y="1699"/>
                    </a:lnTo>
                    <a:lnTo>
                      <a:pt x="3088" y="1539"/>
                    </a:lnTo>
                    <a:lnTo>
                      <a:pt x="3077" y="1380"/>
                    </a:lnTo>
                    <a:lnTo>
                      <a:pt x="3056" y="1232"/>
                    </a:lnTo>
                    <a:lnTo>
                      <a:pt x="3024" y="1083"/>
                    </a:lnTo>
                    <a:lnTo>
                      <a:pt x="2971" y="945"/>
                    </a:lnTo>
                    <a:lnTo>
                      <a:pt x="2908" y="807"/>
                    </a:lnTo>
                    <a:lnTo>
                      <a:pt x="2823" y="680"/>
                    </a:lnTo>
                    <a:lnTo>
                      <a:pt x="2738" y="563"/>
                    </a:lnTo>
                    <a:lnTo>
                      <a:pt x="2632" y="447"/>
                    </a:lnTo>
                    <a:lnTo>
                      <a:pt x="2526" y="351"/>
                    </a:lnTo>
                    <a:lnTo>
                      <a:pt x="2409" y="256"/>
                    </a:lnTo>
                    <a:lnTo>
                      <a:pt x="2281" y="181"/>
                    </a:lnTo>
                    <a:lnTo>
                      <a:pt x="2144" y="118"/>
                    </a:lnTo>
                    <a:lnTo>
                      <a:pt x="2006" y="65"/>
                    </a:lnTo>
                    <a:lnTo>
                      <a:pt x="1857" y="33"/>
                    </a:lnTo>
                    <a:lnTo>
                      <a:pt x="16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206"/>
              <p:cNvSpPr/>
              <p:nvPr/>
            </p:nvSpPr>
            <p:spPr>
              <a:xfrm>
                <a:off x="2785775" y="2038325"/>
                <a:ext cx="77475" cy="77225"/>
              </a:xfrm>
              <a:custGeom>
                <a:avLst/>
                <a:gdLst/>
                <a:ahLst/>
                <a:cxnLst/>
                <a:rect l="l" t="t" r="r" b="b"/>
                <a:pathLst>
                  <a:path w="3099" h="3089" extrusionOk="0">
                    <a:moveTo>
                      <a:pt x="1391" y="1"/>
                    </a:moveTo>
                    <a:lnTo>
                      <a:pt x="1231" y="33"/>
                    </a:lnTo>
                    <a:lnTo>
                      <a:pt x="1083" y="65"/>
                    </a:lnTo>
                    <a:lnTo>
                      <a:pt x="945" y="118"/>
                    </a:lnTo>
                    <a:lnTo>
                      <a:pt x="807" y="181"/>
                    </a:lnTo>
                    <a:lnTo>
                      <a:pt x="680" y="256"/>
                    </a:lnTo>
                    <a:lnTo>
                      <a:pt x="563" y="351"/>
                    </a:lnTo>
                    <a:lnTo>
                      <a:pt x="457" y="447"/>
                    </a:lnTo>
                    <a:lnTo>
                      <a:pt x="351" y="563"/>
                    </a:lnTo>
                    <a:lnTo>
                      <a:pt x="266" y="680"/>
                    </a:lnTo>
                    <a:lnTo>
                      <a:pt x="192" y="807"/>
                    </a:lnTo>
                    <a:lnTo>
                      <a:pt x="128" y="945"/>
                    </a:lnTo>
                    <a:lnTo>
                      <a:pt x="75" y="1083"/>
                    </a:lnTo>
                    <a:lnTo>
                      <a:pt x="32" y="1232"/>
                    </a:lnTo>
                    <a:lnTo>
                      <a:pt x="11" y="1380"/>
                    </a:lnTo>
                    <a:lnTo>
                      <a:pt x="1" y="1539"/>
                    </a:lnTo>
                    <a:lnTo>
                      <a:pt x="11" y="1699"/>
                    </a:lnTo>
                    <a:lnTo>
                      <a:pt x="32" y="1858"/>
                    </a:lnTo>
                    <a:lnTo>
                      <a:pt x="75" y="2006"/>
                    </a:lnTo>
                    <a:lnTo>
                      <a:pt x="128" y="2144"/>
                    </a:lnTo>
                    <a:lnTo>
                      <a:pt x="192" y="2282"/>
                    </a:lnTo>
                    <a:lnTo>
                      <a:pt x="266" y="2410"/>
                    </a:lnTo>
                    <a:lnTo>
                      <a:pt x="351" y="2526"/>
                    </a:lnTo>
                    <a:lnTo>
                      <a:pt x="457" y="2632"/>
                    </a:lnTo>
                    <a:lnTo>
                      <a:pt x="563" y="2738"/>
                    </a:lnTo>
                    <a:lnTo>
                      <a:pt x="680" y="2823"/>
                    </a:lnTo>
                    <a:lnTo>
                      <a:pt x="807" y="2898"/>
                    </a:lnTo>
                    <a:lnTo>
                      <a:pt x="945" y="2972"/>
                    </a:lnTo>
                    <a:lnTo>
                      <a:pt x="1083" y="3025"/>
                    </a:lnTo>
                    <a:lnTo>
                      <a:pt x="1231" y="3057"/>
                    </a:lnTo>
                    <a:lnTo>
                      <a:pt x="1391" y="3078"/>
                    </a:lnTo>
                    <a:lnTo>
                      <a:pt x="1550" y="3089"/>
                    </a:lnTo>
                    <a:lnTo>
                      <a:pt x="1709" y="3078"/>
                    </a:lnTo>
                    <a:lnTo>
                      <a:pt x="1857" y="3057"/>
                    </a:lnTo>
                    <a:lnTo>
                      <a:pt x="2006" y="3025"/>
                    </a:lnTo>
                    <a:lnTo>
                      <a:pt x="2155" y="2972"/>
                    </a:lnTo>
                    <a:lnTo>
                      <a:pt x="2282" y="2898"/>
                    </a:lnTo>
                    <a:lnTo>
                      <a:pt x="2409" y="2823"/>
                    </a:lnTo>
                    <a:lnTo>
                      <a:pt x="2537" y="2738"/>
                    </a:lnTo>
                    <a:lnTo>
                      <a:pt x="2643" y="2632"/>
                    </a:lnTo>
                    <a:lnTo>
                      <a:pt x="2738" y="2526"/>
                    </a:lnTo>
                    <a:lnTo>
                      <a:pt x="2834" y="2410"/>
                    </a:lnTo>
                    <a:lnTo>
                      <a:pt x="2908" y="2282"/>
                    </a:lnTo>
                    <a:lnTo>
                      <a:pt x="2972" y="2144"/>
                    </a:lnTo>
                    <a:lnTo>
                      <a:pt x="3025" y="2006"/>
                    </a:lnTo>
                    <a:lnTo>
                      <a:pt x="3067" y="1858"/>
                    </a:lnTo>
                    <a:lnTo>
                      <a:pt x="3088" y="1699"/>
                    </a:lnTo>
                    <a:lnTo>
                      <a:pt x="3099" y="1539"/>
                    </a:lnTo>
                    <a:lnTo>
                      <a:pt x="3088" y="1380"/>
                    </a:lnTo>
                    <a:lnTo>
                      <a:pt x="3067" y="1232"/>
                    </a:lnTo>
                    <a:lnTo>
                      <a:pt x="3025" y="1083"/>
                    </a:lnTo>
                    <a:lnTo>
                      <a:pt x="2972" y="945"/>
                    </a:lnTo>
                    <a:lnTo>
                      <a:pt x="2908" y="807"/>
                    </a:lnTo>
                    <a:lnTo>
                      <a:pt x="2834" y="680"/>
                    </a:lnTo>
                    <a:lnTo>
                      <a:pt x="2738" y="563"/>
                    </a:lnTo>
                    <a:lnTo>
                      <a:pt x="2643" y="447"/>
                    </a:lnTo>
                    <a:lnTo>
                      <a:pt x="2537" y="351"/>
                    </a:lnTo>
                    <a:lnTo>
                      <a:pt x="2409" y="256"/>
                    </a:lnTo>
                    <a:lnTo>
                      <a:pt x="2282" y="181"/>
                    </a:lnTo>
                    <a:lnTo>
                      <a:pt x="2155" y="118"/>
                    </a:lnTo>
                    <a:lnTo>
                      <a:pt x="2006" y="65"/>
                    </a:lnTo>
                    <a:lnTo>
                      <a:pt x="1857" y="33"/>
                    </a:lnTo>
                    <a:lnTo>
                      <a:pt x="170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206"/>
              <p:cNvSpPr/>
              <p:nvPr/>
            </p:nvSpPr>
            <p:spPr>
              <a:xfrm>
                <a:off x="2550475" y="2038325"/>
                <a:ext cx="77500" cy="77225"/>
              </a:xfrm>
              <a:custGeom>
                <a:avLst/>
                <a:gdLst/>
                <a:ahLst/>
                <a:cxnLst/>
                <a:rect l="l" t="t" r="r" b="b"/>
                <a:pathLst>
                  <a:path w="3100" h="3089" extrusionOk="0">
                    <a:moveTo>
                      <a:pt x="1" y="1"/>
                    </a:moveTo>
                    <a:lnTo>
                      <a:pt x="1" y="3089"/>
                    </a:lnTo>
                    <a:lnTo>
                      <a:pt x="3099" y="3089"/>
                    </a:lnTo>
                    <a:lnTo>
                      <a:pt x="309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206"/>
              <p:cNvSpPr/>
              <p:nvPr/>
            </p:nvSpPr>
            <p:spPr>
              <a:xfrm>
                <a:off x="2651550" y="2022150"/>
                <a:ext cx="109325" cy="109325"/>
              </a:xfrm>
              <a:custGeom>
                <a:avLst/>
                <a:gdLst/>
                <a:ahLst/>
                <a:cxnLst/>
                <a:rect l="l" t="t" r="r" b="b"/>
                <a:pathLst>
                  <a:path w="4373" h="4373" extrusionOk="0">
                    <a:moveTo>
                      <a:pt x="2186" y="1"/>
                    </a:moveTo>
                    <a:lnTo>
                      <a:pt x="0" y="2186"/>
                    </a:lnTo>
                    <a:lnTo>
                      <a:pt x="2186" y="4372"/>
                    </a:lnTo>
                    <a:lnTo>
                      <a:pt x="4372" y="2186"/>
                    </a:lnTo>
                    <a:lnTo>
                      <a:pt x="21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710" name="Google Shape;3710;p206"/>
          <p:cNvSpPr/>
          <p:nvPr/>
        </p:nvSpPr>
        <p:spPr>
          <a:xfrm>
            <a:off x="3397423" y="1725427"/>
            <a:ext cx="2549700" cy="2995200"/>
          </a:xfrm>
          <a:prstGeom prst="roundRect">
            <a:avLst>
              <a:gd name="adj" fmla="val 4342"/>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206"/>
          <p:cNvSpPr/>
          <p:nvPr/>
        </p:nvSpPr>
        <p:spPr>
          <a:xfrm>
            <a:off x="6353423" y="1725427"/>
            <a:ext cx="2549700" cy="1157400"/>
          </a:xfrm>
          <a:prstGeom prst="roundRect">
            <a:avLst>
              <a:gd name="adj" fmla="val 9104"/>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206"/>
          <p:cNvSpPr txBox="1"/>
          <p:nvPr/>
        </p:nvSpPr>
        <p:spPr>
          <a:xfrm>
            <a:off x="377549"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Developers &amp; business users collaborate to design, </a:t>
            </a:r>
            <a:b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b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connect &amp; deploy processes with Camunda.</a:t>
            </a:r>
            <a:endParaRPr kumimoji="0" sz="8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13" name="Google Shape;3713;p206"/>
          <p:cNvSpPr txBox="1"/>
          <p:nvPr/>
        </p:nvSpPr>
        <p:spPr>
          <a:xfrm>
            <a:off x="400425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4285F4"/>
                </a:solidFill>
                <a:effectLst/>
                <a:uLnTx/>
                <a:uFillTx/>
                <a:latin typeface="IBM Plex Sans"/>
                <a:ea typeface="IBM Plex Sans"/>
                <a:cs typeface="IBM Plex Sans"/>
                <a:sym typeface="IBM Plex Sans"/>
              </a:rPr>
              <a:t>Automate</a:t>
            </a:r>
            <a:endParaRPr kumimoji="0" sz="1600" b="0" i="0" u="none" strike="noStrike" kern="0" cap="none" spc="0" normalizeH="0" baseline="0" noProof="0">
              <a:ln>
                <a:noFill/>
              </a:ln>
              <a:solidFill>
                <a:srgbClr val="4285F4"/>
              </a:solidFill>
              <a:effectLst/>
              <a:uLnTx/>
              <a:uFillTx/>
              <a:latin typeface="Arial"/>
              <a:cs typeface="Arial"/>
              <a:sym typeface="Arial"/>
            </a:endParaRPr>
          </a:p>
        </p:txBody>
      </p:sp>
      <p:sp>
        <p:nvSpPr>
          <p:cNvPr id="3714" name="Google Shape;3714;p206"/>
          <p:cNvSpPr txBox="1"/>
          <p:nvPr/>
        </p:nvSpPr>
        <p:spPr>
          <a:xfrm>
            <a:off x="3333599"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Enterprise-grade automation platform. Built for today’s business complexity, loved by developers.</a:t>
            </a:r>
            <a:endParaRPr kumimoji="0" sz="800" b="0"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15" name="Google Shape;3715;p206"/>
          <p:cNvSpPr txBox="1"/>
          <p:nvPr/>
        </p:nvSpPr>
        <p:spPr>
          <a:xfrm>
            <a:off x="696030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26D07C"/>
                </a:solidFill>
                <a:effectLst/>
                <a:uLnTx/>
                <a:uFillTx/>
                <a:latin typeface="IBM Plex Sans"/>
                <a:ea typeface="IBM Plex Sans"/>
                <a:cs typeface="IBM Plex Sans"/>
                <a:sym typeface="IBM Plex Sans"/>
              </a:rPr>
              <a:t>Improve</a:t>
            </a:r>
            <a:endParaRPr kumimoji="0" sz="1600" b="0" i="0" u="none" strike="noStrike" kern="0" cap="none" spc="0" normalizeH="0" baseline="0" noProof="0">
              <a:ln>
                <a:noFill/>
              </a:ln>
              <a:solidFill>
                <a:srgbClr val="26D07C"/>
              </a:solidFill>
              <a:effectLst/>
              <a:uLnTx/>
              <a:uFillTx/>
              <a:latin typeface="Arial"/>
              <a:cs typeface="Arial"/>
              <a:sym typeface="Arial"/>
            </a:endParaRPr>
          </a:p>
        </p:txBody>
      </p:sp>
      <p:sp>
        <p:nvSpPr>
          <p:cNvPr id="3716" name="Google Shape;3716;p206"/>
          <p:cNvSpPr txBox="1"/>
          <p:nvPr/>
        </p:nvSpPr>
        <p:spPr>
          <a:xfrm>
            <a:off x="6289648"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Operations teams access the insights needed </a:t>
            </a:r>
            <a:b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b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to improve processes.</a:t>
            </a:r>
            <a:endParaRPr kumimoji="0" sz="800" b="0"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grpSp>
        <p:nvGrpSpPr>
          <p:cNvPr id="3717" name="Google Shape;3717;p206"/>
          <p:cNvGrpSpPr/>
          <p:nvPr/>
        </p:nvGrpSpPr>
        <p:grpSpPr>
          <a:xfrm>
            <a:off x="3594327" y="1955187"/>
            <a:ext cx="457183" cy="457183"/>
            <a:chOff x="4280432" y="2131791"/>
            <a:chExt cx="649500" cy="649500"/>
          </a:xfrm>
        </p:grpSpPr>
        <p:sp>
          <p:nvSpPr>
            <p:cNvPr id="3718" name="Google Shape;3718;p206"/>
            <p:cNvSpPr/>
            <p:nvPr/>
          </p:nvSpPr>
          <p:spPr>
            <a:xfrm>
              <a:off x="4280432" y="2131791"/>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19" name="Google Shape;3719;p206"/>
            <p:cNvGrpSpPr/>
            <p:nvPr/>
          </p:nvGrpSpPr>
          <p:grpSpPr>
            <a:xfrm>
              <a:off x="4411294" y="2253947"/>
              <a:ext cx="378863" cy="378038"/>
              <a:chOff x="1721775" y="1901200"/>
              <a:chExt cx="352300" cy="351500"/>
            </a:xfrm>
          </p:grpSpPr>
          <p:sp>
            <p:nvSpPr>
              <p:cNvPr id="3720" name="Google Shape;3720;p206"/>
              <p:cNvSpPr/>
              <p:nvPr/>
            </p:nvSpPr>
            <p:spPr>
              <a:xfrm>
                <a:off x="1721775" y="1901200"/>
                <a:ext cx="258925" cy="257050"/>
              </a:xfrm>
              <a:custGeom>
                <a:avLst/>
                <a:gdLst/>
                <a:ahLst/>
                <a:cxnLst/>
                <a:rect l="l" t="t" r="r" b="b"/>
                <a:pathLst>
                  <a:path w="10357" h="10282" extrusionOk="0">
                    <a:moveTo>
                      <a:pt x="4404" y="0"/>
                    </a:moveTo>
                    <a:lnTo>
                      <a:pt x="4415" y="1242"/>
                    </a:lnTo>
                    <a:lnTo>
                      <a:pt x="4139" y="1326"/>
                    </a:lnTo>
                    <a:lnTo>
                      <a:pt x="3873" y="1422"/>
                    </a:lnTo>
                    <a:lnTo>
                      <a:pt x="3619" y="1539"/>
                    </a:lnTo>
                    <a:lnTo>
                      <a:pt x="3364" y="1666"/>
                    </a:lnTo>
                    <a:lnTo>
                      <a:pt x="2494" y="796"/>
                    </a:lnTo>
                    <a:lnTo>
                      <a:pt x="828" y="2430"/>
                    </a:lnTo>
                    <a:lnTo>
                      <a:pt x="1698" y="3311"/>
                    </a:lnTo>
                    <a:lnTo>
                      <a:pt x="1560" y="3555"/>
                    </a:lnTo>
                    <a:lnTo>
                      <a:pt x="1444" y="3809"/>
                    </a:lnTo>
                    <a:lnTo>
                      <a:pt x="1348" y="4075"/>
                    </a:lnTo>
                    <a:lnTo>
                      <a:pt x="1263" y="4340"/>
                    </a:lnTo>
                    <a:lnTo>
                      <a:pt x="0" y="4340"/>
                    </a:lnTo>
                    <a:lnTo>
                      <a:pt x="0" y="6664"/>
                    </a:lnTo>
                    <a:lnTo>
                      <a:pt x="1253" y="6674"/>
                    </a:lnTo>
                    <a:lnTo>
                      <a:pt x="1327" y="6950"/>
                    </a:lnTo>
                    <a:lnTo>
                      <a:pt x="1433" y="7215"/>
                    </a:lnTo>
                    <a:lnTo>
                      <a:pt x="1539" y="7470"/>
                    </a:lnTo>
                    <a:lnTo>
                      <a:pt x="1677" y="7714"/>
                    </a:lnTo>
                    <a:lnTo>
                      <a:pt x="754" y="8627"/>
                    </a:lnTo>
                    <a:lnTo>
                      <a:pt x="2398" y="10282"/>
                    </a:lnTo>
                    <a:lnTo>
                      <a:pt x="3099" y="9603"/>
                    </a:lnTo>
                    <a:lnTo>
                      <a:pt x="2929" y="9592"/>
                    </a:lnTo>
                    <a:lnTo>
                      <a:pt x="2929" y="7268"/>
                    </a:lnTo>
                    <a:lnTo>
                      <a:pt x="3003" y="7268"/>
                    </a:lnTo>
                    <a:lnTo>
                      <a:pt x="2887" y="7077"/>
                    </a:lnTo>
                    <a:lnTo>
                      <a:pt x="2791" y="6887"/>
                    </a:lnTo>
                    <a:lnTo>
                      <a:pt x="2706" y="6685"/>
                    </a:lnTo>
                    <a:lnTo>
                      <a:pt x="2632" y="6473"/>
                    </a:lnTo>
                    <a:lnTo>
                      <a:pt x="2568" y="6250"/>
                    </a:lnTo>
                    <a:lnTo>
                      <a:pt x="2526" y="6027"/>
                    </a:lnTo>
                    <a:lnTo>
                      <a:pt x="2505" y="5794"/>
                    </a:lnTo>
                    <a:lnTo>
                      <a:pt x="2494" y="5560"/>
                    </a:lnTo>
                    <a:lnTo>
                      <a:pt x="2494" y="5401"/>
                    </a:lnTo>
                    <a:lnTo>
                      <a:pt x="2505" y="5242"/>
                    </a:lnTo>
                    <a:lnTo>
                      <a:pt x="2526" y="5093"/>
                    </a:lnTo>
                    <a:lnTo>
                      <a:pt x="2558" y="4945"/>
                    </a:lnTo>
                    <a:lnTo>
                      <a:pt x="2589" y="4796"/>
                    </a:lnTo>
                    <a:lnTo>
                      <a:pt x="2632" y="4648"/>
                    </a:lnTo>
                    <a:lnTo>
                      <a:pt x="2674" y="4499"/>
                    </a:lnTo>
                    <a:lnTo>
                      <a:pt x="2738" y="4361"/>
                    </a:lnTo>
                    <a:lnTo>
                      <a:pt x="2791" y="4223"/>
                    </a:lnTo>
                    <a:lnTo>
                      <a:pt x="2865" y="4096"/>
                    </a:lnTo>
                    <a:lnTo>
                      <a:pt x="2940" y="3958"/>
                    </a:lnTo>
                    <a:lnTo>
                      <a:pt x="3014" y="3841"/>
                    </a:lnTo>
                    <a:lnTo>
                      <a:pt x="3109" y="3714"/>
                    </a:lnTo>
                    <a:lnTo>
                      <a:pt x="3194" y="3597"/>
                    </a:lnTo>
                    <a:lnTo>
                      <a:pt x="3290" y="3491"/>
                    </a:lnTo>
                    <a:lnTo>
                      <a:pt x="3396" y="3385"/>
                    </a:lnTo>
                    <a:lnTo>
                      <a:pt x="3502" y="3279"/>
                    </a:lnTo>
                    <a:lnTo>
                      <a:pt x="3619" y="3183"/>
                    </a:lnTo>
                    <a:lnTo>
                      <a:pt x="3735" y="3088"/>
                    </a:lnTo>
                    <a:lnTo>
                      <a:pt x="3852" y="3003"/>
                    </a:lnTo>
                    <a:lnTo>
                      <a:pt x="3980" y="2929"/>
                    </a:lnTo>
                    <a:lnTo>
                      <a:pt x="4107" y="2854"/>
                    </a:lnTo>
                    <a:lnTo>
                      <a:pt x="4245" y="2780"/>
                    </a:lnTo>
                    <a:lnTo>
                      <a:pt x="4372" y="2716"/>
                    </a:lnTo>
                    <a:lnTo>
                      <a:pt x="4521" y="2663"/>
                    </a:lnTo>
                    <a:lnTo>
                      <a:pt x="4659" y="2621"/>
                    </a:lnTo>
                    <a:lnTo>
                      <a:pt x="4807" y="2579"/>
                    </a:lnTo>
                    <a:lnTo>
                      <a:pt x="4956" y="2536"/>
                    </a:lnTo>
                    <a:lnTo>
                      <a:pt x="5104" y="2515"/>
                    </a:lnTo>
                    <a:lnTo>
                      <a:pt x="5263" y="2494"/>
                    </a:lnTo>
                    <a:lnTo>
                      <a:pt x="5423" y="2483"/>
                    </a:lnTo>
                    <a:lnTo>
                      <a:pt x="5582" y="2472"/>
                    </a:lnTo>
                    <a:lnTo>
                      <a:pt x="5815" y="2483"/>
                    </a:lnTo>
                    <a:lnTo>
                      <a:pt x="6059" y="2515"/>
                    </a:lnTo>
                    <a:lnTo>
                      <a:pt x="6293" y="2557"/>
                    </a:lnTo>
                    <a:lnTo>
                      <a:pt x="6516" y="2621"/>
                    </a:lnTo>
                    <a:lnTo>
                      <a:pt x="6728" y="2706"/>
                    </a:lnTo>
                    <a:lnTo>
                      <a:pt x="6940" y="2801"/>
                    </a:lnTo>
                    <a:lnTo>
                      <a:pt x="7142" y="2907"/>
                    </a:lnTo>
                    <a:lnTo>
                      <a:pt x="7333" y="3035"/>
                    </a:lnTo>
                    <a:lnTo>
                      <a:pt x="7333" y="2929"/>
                    </a:lnTo>
                    <a:lnTo>
                      <a:pt x="9688" y="2929"/>
                    </a:lnTo>
                    <a:lnTo>
                      <a:pt x="9688" y="3109"/>
                    </a:lnTo>
                    <a:lnTo>
                      <a:pt x="10357" y="2462"/>
                    </a:lnTo>
                    <a:lnTo>
                      <a:pt x="8701" y="796"/>
                    </a:lnTo>
                    <a:lnTo>
                      <a:pt x="7799" y="1687"/>
                    </a:lnTo>
                    <a:lnTo>
                      <a:pt x="7555" y="1560"/>
                    </a:lnTo>
                    <a:lnTo>
                      <a:pt x="7290" y="1443"/>
                    </a:lnTo>
                    <a:lnTo>
                      <a:pt x="7035" y="1337"/>
                    </a:lnTo>
                    <a:lnTo>
                      <a:pt x="6760" y="1252"/>
                    </a:lnTo>
                    <a:lnTo>
                      <a:pt x="676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206"/>
              <p:cNvSpPr/>
              <p:nvPr/>
            </p:nvSpPr>
            <p:spPr>
              <a:xfrm>
                <a:off x="1795000" y="1974400"/>
                <a:ext cx="279075" cy="278300"/>
              </a:xfrm>
              <a:custGeom>
                <a:avLst/>
                <a:gdLst/>
                <a:ahLst/>
                <a:cxnLst/>
                <a:rect l="l" t="t" r="r" b="b"/>
                <a:pathLst>
                  <a:path w="11163" h="11132" extrusionOk="0">
                    <a:moveTo>
                      <a:pt x="5741" y="2484"/>
                    </a:moveTo>
                    <a:lnTo>
                      <a:pt x="5889" y="2494"/>
                    </a:lnTo>
                    <a:lnTo>
                      <a:pt x="6048" y="2515"/>
                    </a:lnTo>
                    <a:lnTo>
                      <a:pt x="6197" y="2547"/>
                    </a:lnTo>
                    <a:lnTo>
                      <a:pt x="6345" y="2579"/>
                    </a:lnTo>
                    <a:lnTo>
                      <a:pt x="6494" y="2622"/>
                    </a:lnTo>
                    <a:lnTo>
                      <a:pt x="6642" y="2664"/>
                    </a:lnTo>
                    <a:lnTo>
                      <a:pt x="6780" y="2728"/>
                    </a:lnTo>
                    <a:lnTo>
                      <a:pt x="6918" y="2781"/>
                    </a:lnTo>
                    <a:lnTo>
                      <a:pt x="7046" y="2855"/>
                    </a:lnTo>
                    <a:lnTo>
                      <a:pt x="7184" y="2929"/>
                    </a:lnTo>
                    <a:lnTo>
                      <a:pt x="7300" y="3004"/>
                    </a:lnTo>
                    <a:lnTo>
                      <a:pt x="7428" y="3088"/>
                    </a:lnTo>
                    <a:lnTo>
                      <a:pt x="7544" y="3184"/>
                    </a:lnTo>
                    <a:lnTo>
                      <a:pt x="7650" y="3279"/>
                    </a:lnTo>
                    <a:lnTo>
                      <a:pt x="7757" y="3386"/>
                    </a:lnTo>
                    <a:lnTo>
                      <a:pt x="7863" y="3492"/>
                    </a:lnTo>
                    <a:lnTo>
                      <a:pt x="7958" y="3598"/>
                    </a:lnTo>
                    <a:lnTo>
                      <a:pt x="8054" y="3714"/>
                    </a:lnTo>
                    <a:lnTo>
                      <a:pt x="8139" y="3842"/>
                    </a:lnTo>
                    <a:lnTo>
                      <a:pt x="8213" y="3969"/>
                    </a:lnTo>
                    <a:lnTo>
                      <a:pt x="8287" y="4096"/>
                    </a:lnTo>
                    <a:lnTo>
                      <a:pt x="8361" y="4224"/>
                    </a:lnTo>
                    <a:lnTo>
                      <a:pt x="8425" y="4362"/>
                    </a:lnTo>
                    <a:lnTo>
                      <a:pt x="8478" y="4500"/>
                    </a:lnTo>
                    <a:lnTo>
                      <a:pt x="8521" y="4648"/>
                    </a:lnTo>
                    <a:lnTo>
                      <a:pt x="8563" y="4797"/>
                    </a:lnTo>
                    <a:lnTo>
                      <a:pt x="8605" y="4945"/>
                    </a:lnTo>
                    <a:lnTo>
                      <a:pt x="8627" y="5094"/>
                    </a:lnTo>
                    <a:lnTo>
                      <a:pt x="8648" y="5253"/>
                    </a:lnTo>
                    <a:lnTo>
                      <a:pt x="8658" y="5402"/>
                    </a:lnTo>
                    <a:lnTo>
                      <a:pt x="8669" y="5561"/>
                    </a:lnTo>
                    <a:lnTo>
                      <a:pt x="8658" y="5720"/>
                    </a:lnTo>
                    <a:lnTo>
                      <a:pt x="8648" y="5879"/>
                    </a:lnTo>
                    <a:lnTo>
                      <a:pt x="8627" y="6038"/>
                    </a:lnTo>
                    <a:lnTo>
                      <a:pt x="8605" y="6187"/>
                    </a:lnTo>
                    <a:lnTo>
                      <a:pt x="8563" y="6335"/>
                    </a:lnTo>
                    <a:lnTo>
                      <a:pt x="8521" y="6484"/>
                    </a:lnTo>
                    <a:lnTo>
                      <a:pt x="8478" y="6622"/>
                    </a:lnTo>
                    <a:lnTo>
                      <a:pt x="8425" y="6770"/>
                    </a:lnTo>
                    <a:lnTo>
                      <a:pt x="8361" y="6898"/>
                    </a:lnTo>
                    <a:lnTo>
                      <a:pt x="8287" y="7036"/>
                    </a:lnTo>
                    <a:lnTo>
                      <a:pt x="8213" y="7163"/>
                    </a:lnTo>
                    <a:lnTo>
                      <a:pt x="8139" y="7290"/>
                    </a:lnTo>
                    <a:lnTo>
                      <a:pt x="8054" y="7407"/>
                    </a:lnTo>
                    <a:lnTo>
                      <a:pt x="7958" y="7524"/>
                    </a:lnTo>
                    <a:lnTo>
                      <a:pt x="7863" y="7640"/>
                    </a:lnTo>
                    <a:lnTo>
                      <a:pt x="7757" y="7747"/>
                    </a:lnTo>
                    <a:lnTo>
                      <a:pt x="7650" y="7853"/>
                    </a:lnTo>
                    <a:lnTo>
                      <a:pt x="7544" y="7948"/>
                    </a:lnTo>
                    <a:lnTo>
                      <a:pt x="7428" y="8033"/>
                    </a:lnTo>
                    <a:lnTo>
                      <a:pt x="7300" y="8129"/>
                    </a:lnTo>
                    <a:lnTo>
                      <a:pt x="7184" y="8203"/>
                    </a:lnTo>
                    <a:lnTo>
                      <a:pt x="7046" y="8277"/>
                    </a:lnTo>
                    <a:lnTo>
                      <a:pt x="6918" y="8341"/>
                    </a:lnTo>
                    <a:lnTo>
                      <a:pt x="6780" y="8404"/>
                    </a:lnTo>
                    <a:lnTo>
                      <a:pt x="6642" y="8468"/>
                    </a:lnTo>
                    <a:lnTo>
                      <a:pt x="6494" y="8511"/>
                    </a:lnTo>
                    <a:lnTo>
                      <a:pt x="6345" y="8553"/>
                    </a:lnTo>
                    <a:lnTo>
                      <a:pt x="6197" y="8585"/>
                    </a:lnTo>
                    <a:lnTo>
                      <a:pt x="6048" y="8617"/>
                    </a:lnTo>
                    <a:lnTo>
                      <a:pt x="5889" y="8638"/>
                    </a:lnTo>
                    <a:lnTo>
                      <a:pt x="5741" y="8648"/>
                    </a:lnTo>
                    <a:lnTo>
                      <a:pt x="5422" y="8648"/>
                    </a:lnTo>
                    <a:lnTo>
                      <a:pt x="5263" y="8638"/>
                    </a:lnTo>
                    <a:lnTo>
                      <a:pt x="5104" y="8617"/>
                    </a:lnTo>
                    <a:lnTo>
                      <a:pt x="4955" y="8585"/>
                    </a:lnTo>
                    <a:lnTo>
                      <a:pt x="4807" y="8553"/>
                    </a:lnTo>
                    <a:lnTo>
                      <a:pt x="4658" y="8511"/>
                    </a:lnTo>
                    <a:lnTo>
                      <a:pt x="4520" y="8468"/>
                    </a:lnTo>
                    <a:lnTo>
                      <a:pt x="4382" y="8404"/>
                    </a:lnTo>
                    <a:lnTo>
                      <a:pt x="4244" y="8341"/>
                    </a:lnTo>
                    <a:lnTo>
                      <a:pt x="4106" y="8277"/>
                    </a:lnTo>
                    <a:lnTo>
                      <a:pt x="3979" y="8203"/>
                    </a:lnTo>
                    <a:lnTo>
                      <a:pt x="3852" y="8129"/>
                    </a:lnTo>
                    <a:lnTo>
                      <a:pt x="3735" y="8033"/>
                    </a:lnTo>
                    <a:lnTo>
                      <a:pt x="3618" y="7948"/>
                    </a:lnTo>
                    <a:lnTo>
                      <a:pt x="3502" y="7853"/>
                    </a:lnTo>
                    <a:lnTo>
                      <a:pt x="3396" y="7747"/>
                    </a:lnTo>
                    <a:lnTo>
                      <a:pt x="3300" y="7640"/>
                    </a:lnTo>
                    <a:lnTo>
                      <a:pt x="3194" y="7524"/>
                    </a:lnTo>
                    <a:lnTo>
                      <a:pt x="3109" y="7407"/>
                    </a:lnTo>
                    <a:lnTo>
                      <a:pt x="3024" y="7290"/>
                    </a:lnTo>
                    <a:lnTo>
                      <a:pt x="2939" y="7163"/>
                    </a:lnTo>
                    <a:lnTo>
                      <a:pt x="2865" y="7036"/>
                    </a:lnTo>
                    <a:lnTo>
                      <a:pt x="2801" y="6898"/>
                    </a:lnTo>
                    <a:lnTo>
                      <a:pt x="2738" y="6770"/>
                    </a:lnTo>
                    <a:lnTo>
                      <a:pt x="2685" y="6622"/>
                    </a:lnTo>
                    <a:lnTo>
                      <a:pt x="2632" y="6484"/>
                    </a:lnTo>
                    <a:lnTo>
                      <a:pt x="2589" y="6335"/>
                    </a:lnTo>
                    <a:lnTo>
                      <a:pt x="2557" y="6187"/>
                    </a:lnTo>
                    <a:lnTo>
                      <a:pt x="2525" y="6038"/>
                    </a:lnTo>
                    <a:lnTo>
                      <a:pt x="2515" y="5879"/>
                    </a:lnTo>
                    <a:lnTo>
                      <a:pt x="2494" y="5720"/>
                    </a:lnTo>
                    <a:lnTo>
                      <a:pt x="2494" y="5561"/>
                    </a:lnTo>
                    <a:lnTo>
                      <a:pt x="2494" y="5402"/>
                    </a:lnTo>
                    <a:lnTo>
                      <a:pt x="2515" y="5253"/>
                    </a:lnTo>
                    <a:lnTo>
                      <a:pt x="2525" y="5094"/>
                    </a:lnTo>
                    <a:lnTo>
                      <a:pt x="2557" y="4945"/>
                    </a:lnTo>
                    <a:lnTo>
                      <a:pt x="2589" y="4797"/>
                    </a:lnTo>
                    <a:lnTo>
                      <a:pt x="2632" y="4648"/>
                    </a:lnTo>
                    <a:lnTo>
                      <a:pt x="2685" y="4500"/>
                    </a:lnTo>
                    <a:lnTo>
                      <a:pt x="2738" y="4362"/>
                    </a:lnTo>
                    <a:lnTo>
                      <a:pt x="2801" y="4224"/>
                    </a:lnTo>
                    <a:lnTo>
                      <a:pt x="2865" y="4096"/>
                    </a:lnTo>
                    <a:lnTo>
                      <a:pt x="2939" y="3969"/>
                    </a:lnTo>
                    <a:lnTo>
                      <a:pt x="3024" y="3842"/>
                    </a:lnTo>
                    <a:lnTo>
                      <a:pt x="3109" y="3714"/>
                    </a:lnTo>
                    <a:lnTo>
                      <a:pt x="3194" y="3598"/>
                    </a:lnTo>
                    <a:lnTo>
                      <a:pt x="3300" y="3492"/>
                    </a:lnTo>
                    <a:lnTo>
                      <a:pt x="3396" y="3386"/>
                    </a:lnTo>
                    <a:lnTo>
                      <a:pt x="3502" y="3279"/>
                    </a:lnTo>
                    <a:lnTo>
                      <a:pt x="3618" y="3184"/>
                    </a:lnTo>
                    <a:lnTo>
                      <a:pt x="3735" y="3088"/>
                    </a:lnTo>
                    <a:lnTo>
                      <a:pt x="3852" y="3004"/>
                    </a:lnTo>
                    <a:lnTo>
                      <a:pt x="3979" y="2929"/>
                    </a:lnTo>
                    <a:lnTo>
                      <a:pt x="4106" y="2855"/>
                    </a:lnTo>
                    <a:lnTo>
                      <a:pt x="4244" y="2781"/>
                    </a:lnTo>
                    <a:lnTo>
                      <a:pt x="4382" y="2728"/>
                    </a:lnTo>
                    <a:lnTo>
                      <a:pt x="4520" y="2664"/>
                    </a:lnTo>
                    <a:lnTo>
                      <a:pt x="4658" y="2622"/>
                    </a:lnTo>
                    <a:lnTo>
                      <a:pt x="4807" y="2579"/>
                    </a:lnTo>
                    <a:lnTo>
                      <a:pt x="4955" y="2547"/>
                    </a:lnTo>
                    <a:lnTo>
                      <a:pt x="5104" y="2515"/>
                    </a:lnTo>
                    <a:lnTo>
                      <a:pt x="5263" y="2494"/>
                    </a:lnTo>
                    <a:lnTo>
                      <a:pt x="5422" y="2484"/>
                    </a:lnTo>
                    <a:close/>
                    <a:moveTo>
                      <a:pt x="4404" y="1"/>
                    </a:moveTo>
                    <a:lnTo>
                      <a:pt x="4404" y="107"/>
                    </a:lnTo>
                    <a:lnTo>
                      <a:pt x="4414" y="1242"/>
                    </a:lnTo>
                    <a:lnTo>
                      <a:pt x="4138" y="1327"/>
                    </a:lnTo>
                    <a:lnTo>
                      <a:pt x="3873" y="1423"/>
                    </a:lnTo>
                    <a:lnTo>
                      <a:pt x="3618" y="1539"/>
                    </a:lnTo>
                    <a:lnTo>
                      <a:pt x="3364" y="1667"/>
                    </a:lnTo>
                    <a:lnTo>
                      <a:pt x="2494" y="796"/>
                    </a:lnTo>
                    <a:lnTo>
                      <a:pt x="828" y="2431"/>
                    </a:lnTo>
                    <a:lnTo>
                      <a:pt x="1698" y="3311"/>
                    </a:lnTo>
                    <a:lnTo>
                      <a:pt x="1570" y="3555"/>
                    </a:lnTo>
                    <a:lnTo>
                      <a:pt x="1454" y="3810"/>
                    </a:lnTo>
                    <a:lnTo>
                      <a:pt x="1348" y="4075"/>
                    </a:lnTo>
                    <a:lnTo>
                      <a:pt x="1263" y="4351"/>
                    </a:lnTo>
                    <a:lnTo>
                      <a:pt x="74" y="4340"/>
                    </a:lnTo>
                    <a:lnTo>
                      <a:pt x="0" y="4340"/>
                    </a:lnTo>
                    <a:lnTo>
                      <a:pt x="0" y="6664"/>
                    </a:lnTo>
                    <a:lnTo>
                      <a:pt x="170" y="6675"/>
                    </a:lnTo>
                    <a:lnTo>
                      <a:pt x="1252" y="6675"/>
                    </a:lnTo>
                    <a:lnTo>
                      <a:pt x="1326" y="6951"/>
                    </a:lnTo>
                    <a:lnTo>
                      <a:pt x="1433" y="7216"/>
                    </a:lnTo>
                    <a:lnTo>
                      <a:pt x="1549" y="7471"/>
                    </a:lnTo>
                    <a:lnTo>
                      <a:pt x="1677" y="7725"/>
                    </a:lnTo>
                    <a:lnTo>
                      <a:pt x="753" y="8627"/>
                    </a:lnTo>
                    <a:lnTo>
                      <a:pt x="2409" y="10283"/>
                    </a:lnTo>
                    <a:lnTo>
                      <a:pt x="3321" y="9381"/>
                    </a:lnTo>
                    <a:lnTo>
                      <a:pt x="3576" y="9508"/>
                    </a:lnTo>
                    <a:lnTo>
                      <a:pt x="3831" y="9625"/>
                    </a:lnTo>
                    <a:lnTo>
                      <a:pt x="4106" y="9731"/>
                    </a:lnTo>
                    <a:lnTo>
                      <a:pt x="4372" y="9816"/>
                    </a:lnTo>
                    <a:lnTo>
                      <a:pt x="4372" y="11131"/>
                    </a:lnTo>
                    <a:lnTo>
                      <a:pt x="6717" y="11131"/>
                    </a:lnTo>
                    <a:lnTo>
                      <a:pt x="6717" y="9826"/>
                    </a:lnTo>
                    <a:lnTo>
                      <a:pt x="6993" y="9741"/>
                    </a:lnTo>
                    <a:lnTo>
                      <a:pt x="7258" y="9646"/>
                    </a:lnTo>
                    <a:lnTo>
                      <a:pt x="7513" y="9529"/>
                    </a:lnTo>
                    <a:lnTo>
                      <a:pt x="7767" y="9402"/>
                    </a:lnTo>
                    <a:lnTo>
                      <a:pt x="8690" y="10314"/>
                    </a:lnTo>
                    <a:lnTo>
                      <a:pt x="10356" y="8680"/>
                    </a:lnTo>
                    <a:lnTo>
                      <a:pt x="9433" y="7757"/>
                    </a:lnTo>
                    <a:lnTo>
                      <a:pt x="9560" y="7513"/>
                    </a:lnTo>
                    <a:lnTo>
                      <a:pt x="9677" y="7258"/>
                    </a:lnTo>
                    <a:lnTo>
                      <a:pt x="9783" y="6993"/>
                    </a:lnTo>
                    <a:lnTo>
                      <a:pt x="9868" y="6728"/>
                    </a:lnTo>
                    <a:lnTo>
                      <a:pt x="11163" y="6728"/>
                    </a:lnTo>
                    <a:lnTo>
                      <a:pt x="11163" y="4394"/>
                    </a:lnTo>
                    <a:lnTo>
                      <a:pt x="9879" y="4394"/>
                    </a:lnTo>
                    <a:lnTo>
                      <a:pt x="9804" y="4118"/>
                    </a:lnTo>
                    <a:lnTo>
                      <a:pt x="9698" y="3863"/>
                    </a:lnTo>
                    <a:lnTo>
                      <a:pt x="9582" y="3598"/>
                    </a:lnTo>
                    <a:lnTo>
                      <a:pt x="9454" y="3354"/>
                    </a:lnTo>
                    <a:lnTo>
                      <a:pt x="10356" y="2462"/>
                    </a:lnTo>
                    <a:lnTo>
                      <a:pt x="8712" y="807"/>
                    </a:lnTo>
                    <a:lnTo>
                      <a:pt x="7810" y="1698"/>
                    </a:lnTo>
                    <a:lnTo>
                      <a:pt x="7555" y="1560"/>
                    </a:lnTo>
                    <a:lnTo>
                      <a:pt x="7300" y="1444"/>
                    </a:lnTo>
                    <a:lnTo>
                      <a:pt x="7035" y="1338"/>
                    </a:lnTo>
                    <a:lnTo>
                      <a:pt x="6759" y="1253"/>
                    </a:lnTo>
                    <a:lnTo>
                      <a:pt x="6759" y="181"/>
                    </a:lnTo>
                    <a:lnTo>
                      <a:pt x="67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22" name="Google Shape;3722;p206"/>
          <p:cNvGrpSpPr/>
          <p:nvPr/>
        </p:nvGrpSpPr>
        <p:grpSpPr>
          <a:xfrm>
            <a:off x="3594304" y="4021923"/>
            <a:ext cx="457183" cy="457183"/>
            <a:chOff x="4737113" y="3244906"/>
            <a:chExt cx="649500" cy="649500"/>
          </a:xfrm>
        </p:grpSpPr>
        <p:sp>
          <p:nvSpPr>
            <p:cNvPr id="3723" name="Google Shape;3723;p206"/>
            <p:cNvSpPr/>
            <p:nvPr/>
          </p:nvSpPr>
          <p:spPr>
            <a:xfrm>
              <a:off x="4737113" y="3244906"/>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206"/>
            <p:cNvSpPr/>
            <p:nvPr/>
          </p:nvSpPr>
          <p:spPr>
            <a:xfrm>
              <a:off x="4808695" y="3421043"/>
              <a:ext cx="508933" cy="270192"/>
            </a:xfrm>
            <a:custGeom>
              <a:avLst/>
              <a:gdLst/>
              <a:ahLst/>
              <a:cxnLst/>
              <a:rect l="l" t="t" r="r" b="b"/>
              <a:pathLst>
                <a:path w="18930" h="10049" extrusionOk="0">
                  <a:moveTo>
                    <a:pt x="7597" y="1"/>
                  </a:moveTo>
                  <a:lnTo>
                    <a:pt x="5730" y="5295"/>
                  </a:lnTo>
                  <a:lnTo>
                    <a:pt x="0" y="5571"/>
                  </a:lnTo>
                  <a:lnTo>
                    <a:pt x="6377" y="6356"/>
                  </a:lnTo>
                  <a:lnTo>
                    <a:pt x="7364" y="3576"/>
                  </a:lnTo>
                  <a:lnTo>
                    <a:pt x="8850" y="10049"/>
                  </a:lnTo>
                  <a:lnTo>
                    <a:pt x="10813" y="5911"/>
                  </a:lnTo>
                  <a:lnTo>
                    <a:pt x="18930" y="5550"/>
                  </a:lnTo>
                  <a:lnTo>
                    <a:pt x="10356" y="4606"/>
                  </a:lnTo>
                  <a:lnTo>
                    <a:pt x="9210" y="7014"/>
                  </a:lnTo>
                  <a:lnTo>
                    <a:pt x="759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25" name="Google Shape;3725;p206"/>
          <p:cNvGrpSpPr/>
          <p:nvPr/>
        </p:nvGrpSpPr>
        <p:grpSpPr>
          <a:xfrm>
            <a:off x="3594316" y="3196311"/>
            <a:ext cx="457183" cy="457183"/>
            <a:chOff x="3784676" y="3222117"/>
            <a:chExt cx="649500" cy="649500"/>
          </a:xfrm>
        </p:grpSpPr>
        <p:sp>
          <p:nvSpPr>
            <p:cNvPr id="3726" name="Google Shape;3726;p206"/>
            <p:cNvSpPr/>
            <p:nvPr/>
          </p:nvSpPr>
          <p:spPr>
            <a:xfrm>
              <a:off x="3784676" y="3222117"/>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206"/>
            <p:cNvSpPr/>
            <p:nvPr/>
          </p:nvSpPr>
          <p:spPr>
            <a:xfrm>
              <a:off x="3954923" y="3424208"/>
              <a:ext cx="308542" cy="252849"/>
            </a:xfrm>
            <a:custGeom>
              <a:avLst/>
              <a:gdLst/>
              <a:ahLst/>
              <a:cxnLst/>
              <a:rect l="l" t="t" r="r" b="b"/>
              <a:pathLst>
                <a:path w="13742" h="11259" extrusionOk="0">
                  <a:moveTo>
                    <a:pt x="11524" y="1"/>
                  </a:moveTo>
                  <a:lnTo>
                    <a:pt x="4701" y="6823"/>
                  </a:lnTo>
                  <a:lnTo>
                    <a:pt x="2218" y="4341"/>
                  </a:lnTo>
                  <a:lnTo>
                    <a:pt x="0" y="6558"/>
                  </a:lnTo>
                  <a:lnTo>
                    <a:pt x="4701" y="11259"/>
                  </a:lnTo>
                  <a:lnTo>
                    <a:pt x="13741" y="2218"/>
                  </a:lnTo>
                  <a:lnTo>
                    <a:pt x="1152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28" name="Google Shape;3728;p206"/>
          <p:cNvSpPr txBox="1"/>
          <p:nvPr/>
        </p:nvSpPr>
        <p:spPr>
          <a:xfrm>
            <a:off x="1127742" y="1955177"/>
            <a:ext cx="1697100" cy="5772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Modeler</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Model &amp; deploy business process diagrams with BPMN &amp; DMN.</a:t>
            </a:r>
            <a:endParaRPr kumimoji="0"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Available via web and desktop app.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206"/>
          <p:cNvSpPr txBox="1"/>
          <p:nvPr/>
        </p:nvSpPr>
        <p:spPr>
          <a:xfrm>
            <a:off x="4083717" y="1955165"/>
            <a:ext cx="1697100" cy="9465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Zeebe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Next-generation cloud-native workflow engine that unlocks unparalleled speed, scale &amp; resilience. </a:t>
            </a: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Open source SDKs in your preferred programming language brings the extensibility you need for your complex business processes.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206"/>
          <p:cNvSpPr txBox="1"/>
          <p:nvPr/>
        </p:nvSpPr>
        <p:spPr>
          <a:xfrm>
            <a:off x="4083717" y="4021923"/>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Operate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Real-time visibility to monitor, analyze and resolve problems with any process instance.</a:t>
            </a:r>
            <a:endParaRPr kumimoji="0"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3731" name="Google Shape;3731;p206"/>
          <p:cNvSpPr txBox="1"/>
          <p:nvPr/>
        </p:nvSpPr>
        <p:spPr>
          <a:xfrm>
            <a:off x="4083717" y="3196311"/>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Tasklist</a:t>
            </a:r>
            <a:endParaRPr kumimoji="0" sz="900" b="1"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Assign and execute tasks that require human interaction via easy-to-use Forms or via your own apps with the Tasklist API.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32" name="Google Shape;3732;p206"/>
          <p:cNvGrpSpPr/>
          <p:nvPr/>
        </p:nvGrpSpPr>
        <p:grpSpPr>
          <a:xfrm>
            <a:off x="6550283" y="1955177"/>
            <a:ext cx="457183" cy="457183"/>
            <a:chOff x="6813243" y="2535690"/>
            <a:chExt cx="649500" cy="649500"/>
          </a:xfrm>
        </p:grpSpPr>
        <p:sp>
          <p:nvSpPr>
            <p:cNvPr id="3733" name="Google Shape;3733;p206"/>
            <p:cNvSpPr/>
            <p:nvPr/>
          </p:nvSpPr>
          <p:spPr>
            <a:xfrm>
              <a:off x="6813243" y="2535690"/>
              <a:ext cx="649500" cy="649500"/>
            </a:xfrm>
            <a:prstGeom prst="roundRect">
              <a:avLst>
                <a:gd name="adj" fmla="val 16667"/>
              </a:avLst>
            </a:prstGeom>
            <a:solidFill>
              <a:srgbClr val="26D0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206"/>
            <p:cNvSpPr/>
            <p:nvPr/>
          </p:nvSpPr>
          <p:spPr>
            <a:xfrm>
              <a:off x="6977811" y="2727933"/>
              <a:ext cx="308529" cy="261814"/>
            </a:xfrm>
            <a:custGeom>
              <a:avLst/>
              <a:gdLst/>
              <a:ahLst/>
              <a:cxnLst/>
              <a:rect l="l" t="t" r="r" b="b"/>
              <a:pathLst>
                <a:path w="13445" h="11408" extrusionOk="0">
                  <a:moveTo>
                    <a:pt x="13445" y="0"/>
                  </a:moveTo>
                  <a:lnTo>
                    <a:pt x="8362" y="404"/>
                  </a:lnTo>
                  <a:lnTo>
                    <a:pt x="9349" y="1836"/>
                  </a:lnTo>
                  <a:lnTo>
                    <a:pt x="7025" y="3576"/>
                  </a:lnTo>
                  <a:lnTo>
                    <a:pt x="6696" y="3852"/>
                  </a:lnTo>
                  <a:lnTo>
                    <a:pt x="6717" y="4170"/>
                  </a:lnTo>
                  <a:lnTo>
                    <a:pt x="7163" y="9412"/>
                  </a:lnTo>
                  <a:lnTo>
                    <a:pt x="4341" y="9094"/>
                  </a:lnTo>
                  <a:lnTo>
                    <a:pt x="4266" y="9094"/>
                  </a:lnTo>
                  <a:lnTo>
                    <a:pt x="4203" y="9115"/>
                  </a:lnTo>
                  <a:lnTo>
                    <a:pt x="1" y="11407"/>
                  </a:lnTo>
                  <a:lnTo>
                    <a:pt x="4298" y="9571"/>
                  </a:lnTo>
                  <a:lnTo>
                    <a:pt x="7524" y="10240"/>
                  </a:lnTo>
                  <a:lnTo>
                    <a:pt x="7969" y="10346"/>
                  </a:lnTo>
                  <a:lnTo>
                    <a:pt x="7969" y="9826"/>
                  </a:lnTo>
                  <a:lnTo>
                    <a:pt x="8086" y="4521"/>
                  </a:lnTo>
                  <a:lnTo>
                    <a:pt x="10272" y="3184"/>
                  </a:lnTo>
                  <a:lnTo>
                    <a:pt x="11248" y="4606"/>
                  </a:lnTo>
                  <a:lnTo>
                    <a:pt x="1344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35" name="Google Shape;3735;p206"/>
          <p:cNvSpPr txBox="1"/>
          <p:nvPr/>
        </p:nvSpPr>
        <p:spPr>
          <a:xfrm>
            <a:off x="7039692" y="1955177"/>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Optimize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Get the insights you need to understand and continuously improve your business processes.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36" name="Google Shape;3736;p206"/>
          <p:cNvGrpSpPr/>
          <p:nvPr/>
        </p:nvGrpSpPr>
        <p:grpSpPr>
          <a:xfrm>
            <a:off x="672000" y="3020567"/>
            <a:ext cx="2088457" cy="221400"/>
            <a:chOff x="637200" y="3212675"/>
            <a:chExt cx="1957500" cy="221400"/>
          </a:xfrm>
        </p:grpSpPr>
        <p:cxnSp>
          <p:nvCxnSpPr>
            <p:cNvPr id="3737" name="Google Shape;3737;p206"/>
            <p:cNvCxnSpPr/>
            <p:nvPr/>
          </p:nvCxnSpPr>
          <p:spPr>
            <a:xfrm>
              <a:off x="1615938" y="3212675"/>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38" name="Google Shape;3738;p206"/>
            <p:cNvCxnSpPr/>
            <p:nvPr/>
          </p:nvCxnSpPr>
          <p:spPr>
            <a:xfrm rot="10800000" flipH="1">
              <a:off x="637200" y="3313963"/>
              <a:ext cx="1957500" cy="4800"/>
            </a:xfrm>
            <a:prstGeom prst="straightConnector1">
              <a:avLst/>
            </a:prstGeom>
            <a:noFill/>
            <a:ln w="9525" cap="flat" cmpd="sng">
              <a:solidFill>
                <a:schemeClr val="lt2"/>
              </a:solidFill>
              <a:prstDash val="solid"/>
              <a:round/>
              <a:headEnd type="none" w="med" len="med"/>
              <a:tailEnd type="none" w="med" len="med"/>
            </a:ln>
          </p:spPr>
        </p:cxnSp>
        <p:cxnSp>
          <p:nvCxnSpPr>
            <p:cNvPr id="3739" name="Google Shape;3739;p206"/>
            <p:cNvCxnSpPr/>
            <p:nvPr/>
          </p:nvCxnSpPr>
          <p:spPr>
            <a:xfrm>
              <a:off x="641688" y="3323375"/>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40" name="Google Shape;3740;p206"/>
            <p:cNvCxnSpPr/>
            <p:nvPr/>
          </p:nvCxnSpPr>
          <p:spPr>
            <a:xfrm>
              <a:off x="1615938" y="3296388"/>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41" name="Google Shape;3741;p206"/>
            <p:cNvCxnSpPr/>
            <p:nvPr/>
          </p:nvCxnSpPr>
          <p:spPr>
            <a:xfrm>
              <a:off x="2589925" y="3317263"/>
              <a:ext cx="0" cy="110700"/>
            </a:xfrm>
            <a:prstGeom prst="straightConnector1">
              <a:avLst/>
            </a:prstGeom>
            <a:noFill/>
            <a:ln w="9525" cap="flat" cmpd="sng">
              <a:solidFill>
                <a:schemeClr val="lt2"/>
              </a:solidFill>
              <a:prstDash val="solid"/>
              <a:round/>
              <a:headEnd type="none" w="med" len="med"/>
              <a:tailEnd type="none" w="med" len="med"/>
            </a:ln>
          </p:spPr>
        </p:cxnSp>
      </p:grpSp>
      <p:grpSp>
        <p:nvGrpSpPr>
          <p:cNvPr id="3742" name="Google Shape;3742;p206"/>
          <p:cNvGrpSpPr/>
          <p:nvPr/>
        </p:nvGrpSpPr>
        <p:grpSpPr>
          <a:xfrm>
            <a:off x="2533885" y="3387419"/>
            <a:ext cx="457200" cy="457200"/>
            <a:chOff x="2597511" y="3997306"/>
            <a:chExt cx="457200" cy="457200"/>
          </a:xfrm>
        </p:grpSpPr>
        <p:sp>
          <p:nvSpPr>
            <p:cNvPr id="3743" name="Google Shape;3743;p206"/>
            <p:cNvSpPr/>
            <p:nvPr/>
          </p:nvSpPr>
          <p:spPr>
            <a:xfrm>
              <a:off x="2597511" y="3997306"/>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44" name="Google Shape;3744;p206"/>
            <p:cNvGrpSpPr/>
            <p:nvPr/>
          </p:nvGrpSpPr>
          <p:grpSpPr>
            <a:xfrm>
              <a:off x="2703060" y="4119321"/>
              <a:ext cx="246086" cy="213144"/>
              <a:chOff x="7239892" y="1958476"/>
              <a:chExt cx="338775" cy="293425"/>
            </a:xfrm>
          </p:grpSpPr>
          <p:sp>
            <p:nvSpPr>
              <p:cNvPr id="3745" name="Google Shape;3745;p206"/>
              <p:cNvSpPr/>
              <p:nvPr/>
            </p:nvSpPr>
            <p:spPr>
              <a:xfrm>
                <a:off x="7239892" y="1958476"/>
                <a:ext cx="338775" cy="59175"/>
              </a:xfrm>
              <a:custGeom>
                <a:avLst/>
                <a:gdLst/>
                <a:ahLst/>
                <a:cxnLst/>
                <a:rect l="l" t="t" r="r" b="b"/>
                <a:pathLst>
                  <a:path w="13551" h="2367" extrusionOk="0">
                    <a:moveTo>
                      <a:pt x="723" y="414"/>
                    </a:moveTo>
                    <a:lnTo>
                      <a:pt x="723" y="1953"/>
                    </a:lnTo>
                    <a:lnTo>
                      <a:pt x="436" y="1953"/>
                    </a:lnTo>
                    <a:lnTo>
                      <a:pt x="436" y="414"/>
                    </a:lnTo>
                    <a:close/>
                    <a:moveTo>
                      <a:pt x="1" y="1"/>
                    </a:moveTo>
                    <a:lnTo>
                      <a:pt x="1" y="2367"/>
                    </a:lnTo>
                    <a:lnTo>
                      <a:pt x="13551" y="2367"/>
                    </a:lnTo>
                    <a:lnTo>
                      <a:pt x="135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206"/>
              <p:cNvSpPr/>
              <p:nvPr/>
            </p:nvSpPr>
            <p:spPr>
              <a:xfrm>
                <a:off x="7239892" y="2194051"/>
                <a:ext cx="146475" cy="57850"/>
              </a:xfrm>
              <a:custGeom>
                <a:avLst/>
                <a:gdLst/>
                <a:ahLst/>
                <a:cxnLst/>
                <a:rect l="l" t="t" r="r" b="b"/>
                <a:pathLst>
                  <a:path w="5859" h="2314" extrusionOk="0">
                    <a:moveTo>
                      <a:pt x="1" y="0"/>
                    </a:moveTo>
                    <a:lnTo>
                      <a:pt x="1" y="2313"/>
                    </a:lnTo>
                    <a:lnTo>
                      <a:pt x="5858" y="2313"/>
                    </a:lnTo>
                    <a:lnTo>
                      <a:pt x="58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206"/>
              <p:cNvSpPr/>
              <p:nvPr/>
            </p:nvSpPr>
            <p:spPr>
              <a:xfrm>
                <a:off x="7239892" y="2076526"/>
                <a:ext cx="338775" cy="59175"/>
              </a:xfrm>
              <a:custGeom>
                <a:avLst/>
                <a:gdLst/>
                <a:ahLst/>
                <a:cxnLst/>
                <a:rect l="l" t="t" r="r" b="b"/>
                <a:pathLst>
                  <a:path w="13551" h="2367" extrusionOk="0">
                    <a:moveTo>
                      <a:pt x="723" y="457"/>
                    </a:moveTo>
                    <a:lnTo>
                      <a:pt x="723" y="1995"/>
                    </a:lnTo>
                    <a:lnTo>
                      <a:pt x="436" y="1995"/>
                    </a:lnTo>
                    <a:lnTo>
                      <a:pt x="436" y="457"/>
                    </a:lnTo>
                    <a:close/>
                    <a:moveTo>
                      <a:pt x="1" y="0"/>
                    </a:moveTo>
                    <a:lnTo>
                      <a:pt x="1" y="2367"/>
                    </a:lnTo>
                    <a:lnTo>
                      <a:pt x="13551" y="2367"/>
                    </a:lnTo>
                    <a:lnTo>
                      <a:pt x="13551"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48" name="Google Shape;3748;p206"/>
          <p:cNvGrpSpPr/>
          <p:nvPr/>
        </p:nvGrpSpPr>
        <p:grpSpPr>
          <a:xfrm>
            <a:off x="453748" y="3387419"/>
            <a:ext cx="457200" cy="457200"/>
            <a:chOff x="320263" y="3511638"/>
            <a:chExt cx="457200" cy="457200"/>
          </a:xfrm>
        </p:grpSpPr>
        <p:sp>
          <p:nvSpPr>
            <p:cNvPr id="3749" name="Google Shape;3749;p206"/>
            <p:cNvSpPr/>
            <p:nvPr/>
          </p:nvSpPr>
          <p:spPr>
            <a:xfrm>
              <a:off x="320263" y="3511638"/>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50" name="Google Shape;3750;p206"/>
            <p:cNvGrpSpPr/>
            <p:nvPr/>
          </p:nvGrpSpPr>
          <p:grpSpPr>
            <a:xfrm>
              <a:off x="402434" y="3704747"/>
              <a:ext cx="292894" cy="70999"/>
              <a:chOff x="238125" y="1991650"/>
              <a:chExt cx="7143750" cy="1731675"/>
            </a:xfrm>
          </p:grpSpPr>
          <p:sp>
            <p:nvSpPr>
              <p:cNvPr id="3751" name="Google Shape;3751;p206"/>
              <p:cNvSpPr/>
              <p:nvPr/>
            </p:nvSpPr>
            <p:spPr>
              <a:xfrm>
                <a:off x="238125" y="2199625"/>
                <a:ext cx="1315725" cy="1315725"/>
              </a:xfrm>
              <a:custGeom>
                <a:avLst/>
                <a:gdLst/>
                <a:ahLst/>
                <a:cxnLst/>
                <a:rect l="l" t="t" r="r" b="b"/>
                <a:pathLst>
                  <a:path w="52629" h="52629" extrusionOk="0">
                    <a:moveTo>
                      <a:pt x="26224" y="0"/>
                    </a:moveTo>
                    <a:lnTo>
                      <a:pt x="23511" y="181"/>
                    </a:lnTo>
                    <a:lnTo>
                      <a:pt x="20979" y="543"/>
                    </a:lnTo>
                    <a:lnTo>
                      <a:pt x="18447" y="1085"/>
                    </a:lnTo>
                    <a:lnTo>
                      <a:pt x="16096" y="1990"/>
                    </a:lnTo>
                    <a:lnTo>
                      <a:pt x="13745" y="3075"/>
                    </a:lnTo>
                    <a:lnTo>
                      <a:pt x="11575" y="4522"/>
                    </a:lnTo>
                    <a:lnTo>
                      <a:pt x="9585" y="5968"/>
                    </a:lnTo>
                    <a:lnTo>
                      <a:pt x="7596" y="7777"/>
                    </a:lnTo>
                    <a:lnTo>
                      <a:pt x="5968" y="9586"/>
                    </a:lnTo>
                    <a:lnTo>
                      <a:pt x="4341" y="11575"/>
                    </a:lnTo>
                    <a:lnTo>
                      <a:pt x="3075" y="13745"/>
                    </a:lnTo>
                    <a:lnTo>
                      <a:pt x="1989" y="16096"/>
                    </a:lnTo>
                    <a:lnTo>
                      <a:pt x="1085" y="18447"/>
                    </a:lnTo>
                    <a:lnTo>
                      <a:pt x="362" y="20979"/>
                    </a:lnTo>
                    <a:lnTo>
                      <a:pt x="0" y="23692"/>
                    </a:lnTo>
                    <a:lnTo>
                      <a:pt x="0" y="26405"/>
                    </a:lnTo>
                    <a:lnTo>
                      <a:pt x="0" y="29118"/>
                    </a:lnTo>
                    <a:lnTo>
                      <a:pt x="362" y="31650"/>
                    </a:lnTo>
                    <a:lnTo>
                      <a:pt x="1085" y="34182"/>
                    </a:lnTo>
                    <a:lnTo>
                      <a:pt x="1989" y="36533"/>
                    </a:lnTo>
                    <a:lnTo>
                      <a:pt x="3075" y="38884"/>
                    </a:lnTo>
                    <a:lnTo>
                      <a:pt x="4341" y="41054"/>
                    </a:lnTo>
                    <a:lnTo>
                      <a:pt x="5968" y="43043"/>
                    </a:lnTo>
                    <a:lnTo>
                      <a:pt x="7596" y="45033"/>
                    </a:lnTo>
                    <a:lnTo>
                      <a:pt x="9585" y="46661"/>
                    </a:lnTo>
                    <a:lnTo>
                      <a:pt x="11575" y="48288"/>
                    </a:lnTo>
                    <a:lnTo>
                      <a:pt x="13745" y="49554"/>
                    </a:lnTo>
                    <a:lnTo>
                      <a:pt x="16096" y="50639"/>
                    </a:lnTo>
                    <a:lnTo>
                      <a:pt x="18447" y="51544"/>
                    </a:lnTo>
                    <a:lnTo>
                      <a:pt x="20979" y="52086"/>
                    </a:lnTo>
                    <a:lnTo>
                      <a:pt x="23511" y="52629"/>
                    </a:lnTo>
                    <a:lnTo>
                      <a:pt x="28937" y="52629"/>
                    </a:lnTo>
                    <a:lnTo>
                      <a:pt x="31650" y="52086"/>
                    </a:lnTo>
                    <a:lnTo>
                      <a:pt x="34181" y="51544"/>
                    </a:lnTo>
                    <a:lnTo>
                      <a:pt x="36533" y="50639"/>
                    </a:lnTo>
                    <a:lnTo>
                      <a:pt x="38884" y="49554"/>
                    </a:lnTo>
                    <a:lnTo>
                      <a:pt x="41054" y="48288"/>
                    </a:lnTo>
                    <a:lnTo>
                      <a:pt x="43043" y="46661"/>
                    </a:lnTo>
                    <a:lnTo>
                      <a:pt x="44852" y="45033"/>
                    </a:lnTo>
                    <a:lnTo>
                      <a:pt x="46660" y="43043"/>
                    </a:lnTo>
                    <a:lnTo>
                      <a:pt x="48107" y="41054"/>
                    </a:lnTo>
                    <a:lnTo>
                      <a:pt x="49373" y="38884"/>
                    </a:lnTo>
                    <a:lnTo>
                      <a:pt x="50639" y="36533"/>
                    </a:lnTo>
                    <a:lnTo>
                      <a:pt x="51544" y="34182"/>
                    </a:lnTo>
                    <a:lnTo>
                      <a:pt x="52086" y="31650"/>
                    </a:lnTo>
                    <a:lnTo>
                      <a:pt x="52448" y="29118"/>
                    </a:lnTo>
                    <a:lnTo>
                      <a:pt x="52629" y="26405"/>
                    </a:lnTo>
                    <a:lnTo>
                      <a:pt x="52448" y="23692"/>
                    </a:lnTo>
                    <a:lnTo>
                      <a:pt x="52086" y="20979"/>
                    </a:lnTo>
                    <a:lnTo>
                      <a:pt x="51544" y="18447"/>
                    </a:lnTo>
                    <a:lnTo>
                      <a:pt x="50639" y="16096"/>
                    </a:lnTo>
                    <a:lnTo>
                      <a:pt x="49373" y="13745"/>
                    </a:lnTo>
                    <a:lnTo>
                      <a:pt x="48107" y="11575"/>
                    </a:lnTo>
                    <a:lnTo>
                      <a:pt x="46660" y="9586"/>
                    </a:lnTo>
                    <a:lnTo>
                      <a:pt x="44852" y="7777"/>
                    </a:lnTo>
                    <a:lnTo>
                      <a:pt x="43043" y="5968"/>
                    </a:lnTo>
                    <a:lnTo>
                      <a:pt x="41054" y="4522"/>
                    </a:lnTo>
                    <a:lnTo>
                      <a:pt x="38884" y="3075"/>
                    </a:lnTo>
                    <a:lnTo>
                      <a:pt x="36533" y="1990"/>
                    </a:lnTo>
                    <a:lnTo>
                      <a:pt x="34181" y="1085"/>
                    </a:lnTo>
                    <a:lnTo>
                      <a:pt x="31650" y="543"/>
                    </a:lnTo>
                    <a:lnTo>
                      <a:pt x="28937" y="181"/>
                    </a:lnTo>
                    <a:lnTo>
                      <a:pt x="262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206"/>
              <p:cNvSpPr/>
              <p:nvPr/>
            </p:nvSpPr>
            <p:spPr>
              <a:xfrm>
                <a:off x="6066150" y="2199625"/>
                <a:ext cx="1315725" cy="1315725"/>
              </a:xfrm>
              <a:custGeom>
                <a:avLst/>
                <a:gdLst/>
                <a:ahLst/>
                <a:cxnLst/>
                <a:rect l="l" t="t" r="r" b="b"/>
                <a:pathLst>
                  <a:path w="52629" h="52629" extrusionOk="0">
                    <a:moveTo>
                      <a:pt x="26405" y="0"/>
                    </a:moveTo>
                    <a:lnTo>
                      <a:pt x="23692" y="181"/>
                    </a:lnTo>
                    <a:lnTo>
                      <a:pt x="20979" y="543"/>
                    </a:lnTo>
                    <a:lnTo>
                      <a:pt x="18448" y="1085"/>
                    </a:lnTo>
                    <a:lnTo>
                      <a:pt x="16096" y="1990"/>
                    </a:lnTo>
                    <a:lnTo>
                      <a:pt x="13745" y="3075"/>
                    </a:lnTo>
                    <a:lnTo>
                      <a:pt x="11575" y="4522"/>
                    </a:lnTo>
                    <a:lnTo>
                      <a:pt x="9586" y="5968"/>
                    </a:lnTo>
                    <a:lnTo>
                      <a:pt x="7777" y="7777"/>
                    </a:lnTo>
                    <a:lnTo>
                      <a:pt x="5969" y="9586"/>
                    </a:lnTo>
                    <a:lnTo>
                      <a:pt x="4522" y="11575"/>
                    </a:lnTo>
                    <a:lnTo>
                      <a:pt x="3256" y="13745"/>
                    </a:lnTo>
                    <a:lnTo>
                      <a:pt x="1990" y="16096"/>
                    </a:lnTo>
                    <a:lnTo>
                      <a:pt x="1266" y="18447"/>
                    </a:lnTo>
                    <a:lnTo>
                      <a:pt x="543" y="20979"/>
                    </a:lnTo>
                    <a:lnTo>
                      <a:pt x="181" y="23692"/>
                    </a:lnTo>
                    <a:lnTo>
                      <a:pt x="0" y="26405"/>
                    </a:lnTo>
                    <a:lnTo>
                      <a:pt x="181" y="29118"/>
                    </a:lnTo>
                    <a:lnTo>
                      <a:pt x="543" y="31650"/>
                    </a:lnTo>
                    <a:lnTo>
                      <a:pt x="1266" y="34182"/>
                    </a:lnTo>
                    <a:lnTo>
                      <a:pt x="1990" y="36533"/>
                    </a:lnTo>
                    <a:lnTo>
                      <a:pt x="3256" y="38884"/>
                    </a:lnTo>
                    <a:lnTo>
                      <a:pt x="4522" y="41054"/>
                    </a:lnTo>
                    <a:lnTo>
                      <a:pt x="5969" y="43043"/>
                    </a:lnTo>
                    <a:lnTo>
                      <a:pt x="7777" y="45033"/>
                    </a:lnTo>
                    <a:lnTo>
                      <a:pt x="9586" y="46661"/>
                    </a:lnTo>
                    <a:lnTo>
                      <a:pt x="11575" y="48288"/>
                    </a:lnTo>
                    <a:lnTo>
                      <a:pt x="13745" y="49554"/>
                    </a:lnTo>
                    <a:lnTo>
                      <a:pt x="16096" y="50639"/>
                    </a:lnTo>
                    <a:lnTo>
                      <a:pt x="18448" y="51544"/>
                    </a:lnTo>
                    <a:lnTo>
                      <a:pt x="20979" y="52086"/>
                    </a:lnTo>
                    <a:lnTo>
                      <a:pt x="23692" y="52629"/>
                    </a:lnTo>
                    <a:lnTo>
                      <a:pt x="29118" y="52629"/>
                    </a:lnTo>
                    <a:lnTo>
                      <a:pt x="31650" y="52086"/>
                    </a:lnTo>
                    <a:lnTo>
                      <a:pt x="34182" y="51544"/>
                    </a:lnTo>
                    <a:lnTo>
                      <a:pt x="36533" y="50639"/>
                    </a:lnTo>
                    <a:lnTo>
                      <a:pt x="38884" y="49554"/>
                    </a:lnTo>
                    <a:lnTo>
                      <a:pt x="41054" y="48288"/>
                    </a:lnTo>
                    <a:lnTo>
                      <a:pt x="43044" y="46661"/>
                    </a:lnTo>
                    <a:lnTo>
                      <a:pt x="45033" y="45033"/>
                    </a:lnTo>
                    <a:lnTo>
                      <a:pt x="46661" y="43043"/>
                    </a:lnTo>
                    <a:lnTo>
                      <a:pt x="48289" y="41054"/>
                    </a:lnTo>
                    <a:lnTo>
                      <a:pt x="49554" y="38884"/>
                    </a:lnTo>
                    <a:lnTo>
                      <a:pt x="50640" y="36533"/>
                    </a:lnTo>
                    <a:lnTo>
                      <a:pt x="51544" y="34182"/>
                    </a:lnTo>
                    <a:lnTo>
                      <a:pt x="52267" y="31650"/>
                    </a:lnTo>
                    <a:lnTo>
                      <a:pt x="52629" y="29118"/>
                    </a:lnTo>
                    <a:lnTo>
                      <a:pt x="52629" y="26405"/>
                    </a:lnTo>
                    <a:lnTo>
                      <a:pt x="52629" y="23692"/>
                    </a:lnTo>
                    <a:lnTo>
                      <a:pt x="52267" y="20979"/>
                    </a:lnTo>
                    <a:lnTo>
                      <a:pt x="51544" y="18447"/>
                    </a:lnTo>
                    <a:lnTo>
                      <a:pt x="50640" y="16096"/>
                    </a:lnTo>
                    <a:lnTo>
                      <a:pt x="49554" y="13745"/>
                    </a:lnTo>
                    <a:lnTo>
                      <a:pt x="48289" y="11575"/>
                    </a:lnTo>
                    <a:lnTo>
                      <a:pt x="46661" y="9586"/>
                    </a:lnTo>
                    <a:lnTo>
                      <a:pt x="45033" y="7777"/>
                    </a:lnTo>
                    <a:lnTo>
                      <a:pt x="43044" y="5968"/>
                    </a:lnTo>
                    <a:lnTo>
                      <a:pt x="41054" y="4522"/>
                    </a:lnTo>
                    <a:lnTo>
                      <a:pt x="38884" y="3075"/>
                    </a:lnTo>
                    <a:lnTo>
                      <a:pt x="36533" y="1990"/>
                    </a:lnTo>
                    <a:lnTo>
                      <a:pt x="34182" y="1085"/>
                    </a:lnTo>
                    <a:lnTo>
                      <a:pt x="31650" y="543"/>
                    </a:lnTo>
                    <a:lnTo>
                      <a:pt x="29118" y="181"/>
                    </a:lnTo>
                    <a:lnTo>
                      <a:pt x="2640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3" name="Google Shape;3753;p206"/>
              <p:cNvSpPr/>
              <p:nvPr/>
            </p:nvSpPr>
            <p:spPr>
              <a:xfrm>
                <a:off x="2941875" y="1991650"/>
                <a:ext cx="1736250" cy="1731675"/>
              </a:xfrm>
              <a:custGeom>
                <a:avLst/>
                <a:gdLst/>
                <a:ahLst/>
                <a:cxnLst/>
                <a:rect l="l" t="t" r="r" b="b"/>
                <a:pathLst>
                  <a:path w="69450" h="69267" extrusionOk="0">
                    <a:moveTo>
                      <a:pt x="36534" y="16639"/>
                    </a:moveTo>
                    <a:lnTo>
                      <a:pt x="38342" y="17000"/>
                    </a:lnTo>
                    <a:lnTo>
                      <a:pt x="40151" y="17362"/>
                    </a:lnTo>
                    <a:lnTo>
                      <a:pt x="41778" y="18085"/>
                    </a:lnTo>
                    <a:lnTo>
                      <a:pt x="43406" y="18809"/>
                    </a:lnTo>
                    <a:lnTo>
                      <a:pt x="44853" y="19713"/>
                    </a:lnTo>
                    <a:lnTo>
                      <a:pt x="46119" y="20798"/>
                    </a:lnTo>
                    <a:lnTo>
                      <a:pt x="47566" y="21883"/>
                    </a:lnTo>
                    <a:lnTo>
                      <a:pt x="48651" y="23149"/>
                    </a:lnTo>
                    <a:lnTo>
                      <a:pt x="49736" y="24596"/>
                    </a:lnTo>
                    <a:lnTo>
                      <a:pt x="50640" y="26043"/>
                    </a:lnTo>
                    <a:lnTo>
                      <a:pt x="51364" y="27671"/>
                    </a:lnTo>
                    <a:lnTo>
                      <a:pt x="51906" y="29298"/>
                    </a:lnTo>
                    <a:lnTo>
                      <a:pt x="52449" y="31107"/>
                    </a:lnTo>
                    <a:lnTo>
                      <a:pt x="52630" y="32735"/>
                    </a:lnTo>
                    <a:lnTo>
                      <a:pt x="52810" y="34724"/>
                    </a:lnTo>
                    <a:lnTo>
                      <a:pt x="52630" y="36532"/>
                    </a:lnTo>
                    <a:lnTo>
                      <a:pt x="52449" y="38341"/>
                    </a:lnTo>
                    <a:lnTo>
                      <a:pt x="51906" y="39969"/>
                    </a:lnTo>
                    <a:lnTo>
                      <a:pt x="51364" y="41596"/>
                    </a:lnTo>
                    <a:lnTo>
                      <a:pt x="50640" y="43224"/>
                    </a:lnTo>
                    <a:lnTo>
                      <a:pt x="49736" y="44671"/>
                    </a:lnTo>
                    <a:lnTo>
                      <a:pt x="48651" y="46118"/>
                    </a:lnTo>
                    <a:lnTo>
                      <a:pt x="47566" y="47384"/>
                    </a:lnTo>
                    <a:lnTo>
                      <a:pt x="46119" y="48650"/>
                    </a:lnTo>
                    <a:lnTo>
                      <a:pt x="44853" y="49554"/>
                    </a:lnTo>
                    <a:lnTo>
                      <a:pt x="43406" y="50458"/>
                    </a:lnTo>
                    <a:lnTo>
                      <a:pt x="41778" y="51362"/>
                    </a:lnTo>
                    <a:lnTo>
                      <a:pt x="40151" y="51905"/>
                    </a:lnTo>
                    <a:lnTo>
                      <a:pt x="38342" y="52267"/>
                    </a:lnTo>
                    <a:lnTo>
                      <a:pt x="36534" y="52628"/>
                    </a:lnTo>
                    <a:lnTo>
                      <a:pt x="32916" y="52628"/>
                    </a:lnTo>
                    <a:lnTo>
                      <a:pt x="31108" y="52267"/>
                    </a:lnTo>
                    <a:lnTo>
                      <a:pt x="29299" y="51905"/>
                    </a:lnTo>
                    <a:lnTo>
                      <a:pt x="27672" y="51362"/>
                    </a:lnTo>
                    <a:lnTo>
                      <a:pt x="26044" y="50458"/>
                    </a:lnTo>
                    <a:lnTo>
                      <a:pt x="24597" y="49554"/>
                    </a:lnTo>
                    <a:lnTo>
                      <a:pt x="23331" y="48650"/>
                    </a:lnTo>
                    <a:lnTo>
                      <a:pt x="21884" y="47384"/>
                    </a:lnTo>
                    <a:lnTo>
                      <a:pt x="20799" y="46118"/>
                    </a:lnTo>
                    <a:lnTo>
                      <a:pt x="19714" y="44671"/>
                    </a:lnTo>
                    <a:lnTo>
                      <a:pt x="18810" y="43224"/>
                    </a:lnTo>
                    <a:lnTo>
                      <a:pt x="18086" y="41596"/>
                    </a:lnTo>
                    <a:lnTo>
                      <a:pt x="17544" y="39969"/>
                    </a:lnTo>
                    <a:lnTo>
                      <a:pt x="17001" y="38341"/>
                    </a:lnTo>
                    <a:lnTo>
                      <a:pt x="16820" y="36532"/>
                    </a:lnTo>
                    <a:lnTo>
                      <a:pt x="16640" y="34724"/>
                    </a:lnTo>
                    <a:lnTo>
                      <a:pt x="16820" y="32735"/>
                    </a:lnTo>
                    <a:lnTo>
                      <a:pt x="17001" y="31107"/>
                    </a:lnTo>
                    <a:lnTo>
                      <a:pt x="17544" y="29298"/>
                    </a:lnTo>
                    <a:lnTo>
                      <a:pt x="18086" y="27671"/>
                    </a:lnTo>
                    <a:lnTo>
                      <a:pt x="18810" y="26043"/>
                    </a:lnTo>
                    <a:lnTo>
                      <a:pt x="19714" y="24596"/>
                    </a:lnTo>
                    <a:lnTo>
                      <a:pt x="20799" y="23149"/>
                    </a:lnTo>
                    <a:lnTo>
                      <a:pt x="21884" y="21883"/>
                    </a:lnTo>
                    <a:lnTo>
                      <a:pt x="23331" y="20798"/>
                    </a:lnTo>
                    <a:lnTo>
                      <a:pt x="24597" y="19713"/>
                    </a:lnTo>
                    <a:lnTo>
                      <a:pt x="26044" y="18809"/>
                    </a:lnTo>
                    <a:lnTo>
                      <a:pt x="27672" y="18085"/>
                    </a:lnTo>
                    <a:lnTo>
                      <a:pt x="29299" y="17362"/>
                    </a:lnTo>
                    <a:lnTo>
                      <a:pt x="31108" y="17000"/>
                    </a:lnTo>
                    <a:lnTo>
                      <a:pt x="32916" y="16639"/>
                    </a:lnTo>
                    <a:close/>
                    <a:moveTo>
                      <a:pt x="34725" y="0"/>
                    </a:moveTo>
                    <a:lnTo>
                      <a:pt x="31108" y="181"/>
                    </a:lnTo>
                    <a:lnTo>
                      <a:pt x="27672" y="723"/>
                    </a:lnTo>
                    <a:lnTo>
                      <a:pt x="24416" y="1628"/>
                    </a:lnTo>
                    <a:lnTo>
                      <a:pt x="21161" y="2713"/>
                    </a:lnTo>
                    <a:lnTo>
                      <a:pt x="18267" y="4160"/>
                    </a:lnTo>
                    <a:lnTo>
                      <a:pt x="15374" y="5968"/>
                    </a:lnTo>
                    <a:lnTo>
                      <a:pt x="12661" y="7958"/>
                    </a:lnTo>
                    <a:lnTo>
                      <a:pt x="10129" y="10128"/>
                    </a:lnTo>
                    <a:lnTo>
                      <a:pt x="7959" y="12660"/>
                    </a:lnTo>
                    <a:lnTo>
                      <a:pt x="5969" y="15373"/>
                    </a:lnTo>
                    <a:lnTo>
                      <a:pt x="4161" y="18085"/>
                    </a:lnTo>
                    <a:lnTo>
                      <a:pt x="2714" y="21160"/>
                    </a:lnTo>
                    <a:lnTo>
                      <a:pt x="1629" y="24415"/>
                    </a:lnTo>
                    <a:lnTo>
                      <a:pt x="724" y="27671"/>
                    </a:lnTo>
                    <a:lnTo>
                      <a:pt x="182" y="31107"/>
                    </a:lnTo>
                    <a:lnTo>
                      <a:pt x="1" y="34724"/>
                    </a:lnTo>
                    <a:lnTo>
                      <a:pt x="182" y="38160"/>
                    </a:lnTo>
                    <a:lnTo>
                      <a:pt x="724" y="41596"/>
                    </a:lnTo>
                    <a:lnTo>
                      <a:pt x="1629" y="45033"/>
                    </a:lnTo>
                    <a:lnTo>
                      <a:pt x="2714" y="48107"/>
                    </a:lnTo>
                    <a:lnTo>
                      <a:pt x="4161" y="51182"/>
                    </a:lnTo>
                    <a:lnTo>
                      <a:pt x="5969" y="54075"/>
                    </a:lnTo>
                    <a:lnTo>
                      <a:pt x="7959" y="56788"/>
                    </a:lnTo>
                    <a:lnTo>
                      <a:pt x="10129" y="59139"/>
                    </a:lnTo>
                    <a:lnTo>
                      <a:pt x="12661" y="61490"/>
                    </a:lnTo>
                    <a:lnTo>
                      <a:pt x="15374" y="63480"/>
                    </a:lnTo>
                    <a:lnTo>
                      <a:pt x="18267" y="65107"/>
                    </a:lnTo>
                    <a:lnTo>
                      <a:pt x="21161" y="66554"/>
                    </a:lnTo>
                    <a:lnTo>
                      <a:pt x="24416" y="67820"/>
                    </a:lnTo>
                    <a:lnTo>
                      <a:pt x="27672" y="68724"/>
                    </a:lnTo>
                    <a:lnTo>
                      <a:pt x="31108" y="69086"/>
                    </a:lnTo>
                    <a:lnTo>
                      <a:pt x="34725" y="69267"/>
                    </a:lnTo>
                    <a:lnTo>
                      <a:pt x="38342" y="69086"/>
                    </a:lnTo>
                    <a:lnTo>
                      <a:pt x="41778" y="68724"/>
                    </a:lnTo>
                    <a:lnTo>
                      <a:pt x="45034" y="67820"/>
                    </a:lnTo>
                    <a:lnTo>
                      <a:pt x="48289" y="66554"/>
                    </a:lnTo>
                    <a:lnTo>
                      <a:pt x="51183" y="65107"/>
                    </a:lnTo>
                    <a:lnTo>
                      <a:pt x="54076" y="63480"/>
                    </a:lnTo>
                    <a:lnTo>
                      <a:pt x="56789" y="61490"/>
                    </a:lnTo>
                    <a:lnTo>
                      <a:pt x="59321" y="59139"/>
                    </a:lnTo>
                    <a:lnTo>
                      <a:pt x="61491" y="56788"/>
                    </a:lnTo>
                    <a:lnTo>
                      <a:pt x="63481" y="54075"/>
                    </a:lnTo>
                    <a:lnTo>
                      <a:pt x="65289" y="51182"/>
                    </a:lnTo>
                    <a:lnTo>
                      <a:pt x="66736" y="48107"/>
                    </a:lnTo>
                    <a:lnTo>
                      <a:pt x="67821" y="45033"/>
                    </a:lnTo>
                    <a:lnTo>
                      <a:pt x="68726" y="41596"/>
                    </a:lnTo>
                    <a:lnTo>
                      <a:pt x="69268" y="38160"/>
                    </a:lnTo>
                    <a:lnTo>
                      <a:pt x="69449" y="34724"/>
                    </a:lnTo>
                    <a:lnTo>
                      <a:pt x="69268" y="31107"/>
                    </a:lnTo>
                    <a:lnTo>
                      <a:pt x="68726" y="27671"/>
                    </a:lnTo>
                    <a:lnTo>
                      <a:pt x="67821" y="24415"/>
                    </a:lnTo>
                    <a:lnTo>
                      <a:pt x="66736" y="21160"/>
                    </a:lnTo>
                    <a:lnTo>
                      <a:pt x="65289" y="18085"/>
                    </a:lnTo>
                    <a:lnTo>
                      <a:pt x="63481" y="15373"/>
                    </a:lnTo>
                    <a:lnTo>
                      <a:pt x="61491" y="12660"/>
                    </a:lnTo>
                    <a:lnTo>
                      <a:pt x="59321" y="10128"/>
                    </a:lnTo>
                    <a:lnTo>
                      <a:pt x="56789" y="7958"/>
                    </a:lnTo>
                    <a:lnTo>
                      <a:pt x="54076" y="5968"/>
                    </a:lnTo>
                    <a:lnTo>
                      <a:pt x="51183" y="4160"/>
                    </a:lnTo>
                    <a:lnTo>
                      <a:pt x="48289" y="2713"/>
                    </a:lnTo>
                    <a:lnTo>
                      <a:pt x="45034" y="1628"/>
                    </a:lnTo>
                    <a:lnTo>
                      <a:pt x="41778" y="723"/>
                    </a:lnTo>
                    <a:lnTo>
                      <a:pt x="38342" y="181"/>
                    </a:lnTo>
                    <a:lnTo>
                      <a:pt x="34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4" name="Google Shape;3754;p206"/>
              <p:cNvSpPr/>
              <p:nvPr/>
            </p:nvSpPr>
            <p:spPr>
              <a:xfrm>
                <a:off x="893700" y="2633675"/>
                <a:ext cx="5832600" cy="452150"/>
              </a:xfrm>
              <a:custGeom>
                <a:avLst/>
                <a:gdLst/>
                <a:ahLst/>
                <a:cxnLst/>
                <a:rect l="l" t="t" r="r" b="b"/>
                <a:pathLst>
                  <a:path w="233304" h="18086" extrusionOk="0">
                    <a:moveTo>
                      <a:pt x="1" y="0"/>
                    </a:moveTo>
                    <a:lnTo>
                      <a:pt x="1" y="18086"/>
                    </a:lnTo>
                    <a:lnTo>
                      <a:pt x="90247" y="18086"/>
                    </a:lnTo>
                    <a:lnTo>
                      <a:pt x="90247" y="0"/>
                    </a:lnTo>
                    <a:close/>
                    <a:moveTo>
                      <a:pt x="143057" y="0"/>
                    </a:moveTo>
                    <a:lnTo>
                      <a:pt x="143057" y="18086"/>
                    </a:lnTo>
                    <a:lnTo>
                      <a:pt x="233303" y="18086"/>
                    </a:lnTo>
                    <a:lnTo>
                      <a:pt x="233303"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55" name="Google Shape;3755;p206"/>
          <p:cNvGrpSpPr/>
          <p:nvPr/>
        </p:nvGrpSpPr>
        <p:grpSpPr>
          <a:xfrm>
            <a:off x="1487709" y="3387419"/>
            <a:ext cx="457200" cy="457200"/>
            <a:chOff x="1387362" y="3490439"/>
            <a:chExt cx="457200" cy="457200"/>
          </a:xfrm>
        </p:grpSpPr>
        <p:sp>
          <p:nvSpPr>
            <p:cNvPr id="3756" name="Google Shape;3756;p206"/>
            <p:cNvSpPr/>
            <p:nvPr/>
          </p:nvSpPr>
          <p:spPr>
            <a:xfrm>
              <a:off x="1387362" y="3490439"/>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57" name="Google Shape;3757;p206"/>
            <p:cNvGrpSpPr/>
            <p:nvPr/>
          </p:nvGrpSpPr>
          <p:grpSpPr>
            <a:xfrm>
              <a:off x="1469609" y="3601177"/>
              <a:ext cx="292669" cy="235744"/>
              <a:chOff x="558125" y="238125"/>
              <a:chExt cx="6503750" cy="5238750"/>
            </a:xfrm>
          </p:grpSpPr>
          <p:sp>
            <p:nvSpPr>
              <p:cNvPr id="3758" name="Google Shape;3758;p206"/>
              <p:cNvSpPr/>
              <p:nvPr/>
            </p:nvSpPr>
            <p:spPr>
              <a:xfrm>
                <a:off x="558125" y="4263575"/>
                <a:ext cx="1218000" cy="1213300"/>
              </a:xfrm>
              <a:custGeom>
                <a:avLst/>
                <a:gdLst/>
                <a:ahLst/>
                <a:cxnLst/>
                <a:rect l="l" t="t" r="r" b="b"/>
                <a:pathLst>
                  <a:path w="48720" h="48532" extrusionOk="0">
                    <a:moveTo>
                      <a:pt x="24454" y="1"/>
                    </a:moveTo>
                    <a:lnTo>
                      <a:pt x="21820" y="189"/>
                    </a:lnTo>
                    <a:lnTo>
                      <a:pt x="19563" y="565"/>
                    </a:lnTo>
                    <a:lnTo>
                      <a:pt x="17118" y="1129"/>
                    </a:lnTo>
                    <a:lnTo>
                      <a:pt x="14860" y="1882"/>
                    </a:lnTo>
                    <a:lnTo>
                      <a:pt x="12791" y="3010"/>
                    </a:lnTo>
                    <a:lnTo>
                      <a:pt x="10722" y="4139"/>
                    </a:lnTo>
                    <a:lnTo>
                      <a:pt x="8841" y="5456"/>
                    </a:lnTo>
                    <a:lnTo>
                      <a:pt x="7148" y="7149"/>
                    </a:lnTo>
                    <a:lnTo>
                      <a:pt x="5643" y="8842"/>
                    </a:lnTo>
                    <a:lnTo>
                      <a:pt x="4326" y="10723"/>
                    </a:lnTo>
                    <a:lnTo>
                      <a:pt x="3010" y="12792"/>
                    </a:lnTo>
                    <a:lnTo>
                      <a:pt x="2069" y="14861"/>
                    </a:lnTo>
                    <a:lnTo>
                      <a:pt x="1129" y="17118"/>
                    </a:lnTo>
                    <a:lnTo>
                      <a:pt x="564" y="19376"/>
                    </a:lnTo>
                    <a:lnTo>
                      <a:pt x="188" y="21821"/>
                    </a:lnTo>
                    <a:lnTo>
                      <a:pt x="0" y="24266"/>
                    </a:lnTo>
                    <a:lnTo>
                      <a:pt x="188" y="26712"/>
                    </a:lnTo>
                    <a:lnTo>
                      <a:pt x="564" y="29157"/>
                    </a:lnTo>
                    <a:lnTo>
                      <a:pt x="1129" y="31602"/>
                    </a:lnTo>
                    <a:lnTo>
                      <a:pt x="2069" y="33672"/>
                    </a:lnTo>
                    <a:lnTo>
                      <a:pt x="3010" y="35929"/>
                    </a:lnTo>
                    <a:lnTo>
                      <a:pt x="4326" y="37810"/>
                    </a:lnTo>
                    <a:lnTo>
                      <a:pt x="5643" y="39691"/>
                    </a:lnTo>
                    <a:lnTo>
                      <a:pt x="7148" y="41384"/>
                    </a:lnTo>
                    <a:lnTo>
                      <a:pt x="8841" y="43077"/>
                    </a:lnTo>
                    <a:lnTo>
                      <a:pt x="10722" y="44394"/>
                    </a:lnTo>
                    <a:lnTo>
                      <a:pt x="12791" y="45710"/>
                    </a:lnTo>
                    <a:lnTo>
                      <a:pt x="14860" y="46651"/>
                    </a:lnTo>
                    <a:lnTo>
                      <a:pt x="17118" y="47403"/>
                    </a:lnTo>
                    <a:lnTo>
                      <a:pt x="19563" y="48156"/>
                    </a:lnTo>
                    <a:lnTo>
                      <a:pt x="21820" y="48532"/>
                    </a:lnTo>
                    <a:lnTo>
                      <a:pt x="26899" y="48532"/>
                    </a:lnTo>
                    <a:lnTo>
                      <a:pt x="29344" y="48156"/>
                    </a:lnTo>
                    <a:lnTo>
                      <a:pt x="31602" y="47403"/>
                    </a:lnTo>
                    <a:lnTo>
                      <a:pt x="33859" y="46651"/>
                    </a:lnTo>
                    <a:lnTo>
                      <a:pt x="35928" y="45710"/>
                    </a:lnTo>
                    <a:lnTo>
                      <a:pt x="37997" y="44394"/>
                    </a:lnTo>
                    <a:lnTo>
                      <a:pt x="39878" y="43077"/>
                    </a:lnTo>
                    <a:lnTo>
                      <a:pt x="41571" y="41384"/>
                    </a:lnTo>
                    <a:lnTo>
                      <a:pt x="43076" y="39691"/>
                    </a:lnTo>
                    <a:lnTo>
                      <a:pt x="44581" y="37810"/>
                    </a:lnTo>
                    <a:lnTo>
                      <a:pt x="45710" y="35929"/>
                    </a:lnTo>
                    <a:lnTo>
                      <a:pt x="46838" y="33672"/>
                    </a:lnTo>
                    <a:lnTo>
                      <a:pt x="47591" y="31602"/>
                    </a:lnTo>
                    <a:lnTo>
                      <a:pt x="48155" y="29157"/>
                    </a:lnTo>
                    <a:lnTo>
                      <a:pt x="48531" y="26712"/>
                    </a:lnTo>
                    <a:lnTo>
                      <a:pt x="48719" y="24266"/>
                    </a:lnTo>
                    <a:lnTo>
                      <a:pt x="48531" y="21821"/>
                    </a:lnTo>
                    <a:lnTo>
                      <a:pt x="48155" y="19376"/>
                    </a:lnTo>
                    <a:lnTo>
                      <a:pt x="47591" y="17118"/>
                    </a:lnTo>
                    <a:lnTo>
                      <a:pt x="46838" y="14861"/>
                    </a:lnTo>
                    <a:lnTo>
                      <a:pt x="45710" y="12792"/>
                    </a:lnTo>
                    <a:lnTo>
                      <a:pt x="44581" y="10723"/>
                    </a:lnTo>
                    <a:lnTo>
                      <a:pt x="43076" y="8842"/>
                    </a:lnTo>
                    <a:lnTo>
                      <a:pt x="41571" y="7149"/>
                    </a:lnTo>
                    <a:lnTo>
                      <a:pt x="39878" y="5456"/>
                    </a:lnTo>
                    <a:lnTo>
                      <a:pt x="37997" y="4139"/>
                    </a:lnTo>
                    <a:lnTo>
                      <a:pt x="35928" y="3010"/>
                    </a:lnTo>
                    <a:lnTo>
                      <a:pt x="33859" y="1882"/>
                    </a:lnTo>
                    <a:lnTo>
                      <a:pt x="31602" y="1129"/>
                    </a:lnTo>
                    <a:lnTo>
                      <a:pt x="29344" y="565"/>
                    </a:lnTo>
                    <a:lnTo>
                      <a:pt x="26899" y="189"/>
                    </a:lnTo>
                    <a:lnTo>
                      <a:pt x="24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9" name="Google Shape;3759;p206"/>
              <p:cNvSpPr/>
              <p:nvPr/>
            </p:nvSpPr>
            <p:spPr>
              <a:xfrm>
                <a:off x="5848575" y="4263575"/>
                <a:ext cx="1213300" cy="1213300"/>
              </a:xfrm>
              <a:custGeom>
                <a:avLst/>
                <a:gdLst/>
                <a:ahLst/>
                <a:cxnLst/>
                <a:rect l="l" t="t" r="r" b="b"/>
                <a:pathLst>
                  <a:path w="48532" h="48532" extrusionOk="0">
                    <a:moveTo>
                      <a:pt x="24266" y="1"/>
                    </a:moveTo>
                    <a:lnTo>
                      <a:pt x="21821" y="189"/>
                    </a:lnTo>
                    <a:lnTo>
                      <a:pt x="19376" y="565"/>
                    </a:lnTo>
                    <a:lnTo>
                      <a:pt x="16930" y="1129"/>
                    </a:lnTo>
                    <a:lnTo>
                      <a:pt x="14861" y="1882"/>
                    </a:lnTo>
                    <a:lnTo>
                      <a:pt x="12604" y="3010"/>
                    </a:lnTo>
                    <a:lnTo>
                      <a:pt x="10723" y="4139"/>
                    </a:lnTo>
                    <a:lnTo>
                      <a:pt x="8842" y="5456"/>
                    </a:lnTo>
                    <a:lnTo>
                      <a:pt x="7149" y="7149"/>
                    </a:lnTo>
                    <a:lnTo>
                      <a:pt x="5456" y="8842"/>
                    </a:lnTo>
                    <a:lnTo>
                      <a:pt x="4139" y="10723"/>
                    </a:lnTo>
                    <a:lnTo>
                      <a:pt x="2822" y="12792"/>
                    </a:lnTo>
                    <a:lnTo>
                      <a:pt x="1882" y="14861"/>
                    </a:lnTo>
                    <a:lnTo>
                      <a:pt x="1129" y="17118"/>
                    </a:lnTo>
                    <a:lnTo>
                      <a:pt x="377" y="19376"/>
                    </a:lnTo>
                    <a:lnTo>
                      <a:pt x="1" y="21821"/>
                    </a:lnTo>
                    <a:lnTo>
                      <a:pt x="1" y="24266"/>
                    </a:lnTo>
                    <a:lnTo>
                      <a:pt x="1" y="26712"/>
                    </a:lnTo>
                    <a:lnTo>
                      <a:pt x="377" y="29157"/>
                    </a:lnTo>
                    <a:lnTo>
                      <a:pt x="1129" y="31602"/>
                    </a:lnTo>
                    <a:lnTo>
                      <a:pt x="1882" y="33672"/>
                    </a:lnTo>
                    <a:lnTo>
                      <a:pt x="2822" y="35929"/>
                    </a:lnTo>
                    <a:lnTo>
                      <a:pt x="4139" y="37810"/>
                    </a:lnTo>
                    <a:lnTo>
                      <a:pt x="5456" y="39691"/>
                    </a:lnTo>
                    <a:lnTo>
                      <a:pt x="7149" y="41384"/>
                    </a:lnTo>
                    <a:lnTo>
                      <a:pt x="8842" y="43077"/>
                    </a:lnTo>
                    <a:lnTo>
                      <a:pt x="10723" y="44394"/>
                    </a:lnTo>
                    <a:lnTo>
                      <a:pt x="12604" y="45710"/>
                    </a:lnTo>
                    <a:lnTo>
                      <a:pt x="14861" y="46651"/>
                    </a:lnTo>
                    <a:lnTo>
                      <a:pt x="16930" y="47403"/>
                    </a:lnTo>
                    <a:lnTo>
                      <a:pt x="19376" y="48156"/>
                    </a:lnTo>
                    <a:lnTo>
                      <a:pt x="21821" y="48532"/>
                    </a:lnTo>
                    <a:lnTo>
                      <a:pt x="26712" y="48532"/>
                    </a:lnTo>
                    <a:lnTo>
                      <a:pt x="29157" y="48156"/>
                    </a:lnTo>
                    <a:lnTo>
                      <a:pt x="31414" y="47403"/>
                    </a:lnTo>
                    <a:lnTo>
                      <a:pt x="33672" y="46651"/>
                    </a:lnTo>
                    <a:lnTo>
                      <a:pt x="35741" y="45710"/>
                    </a:lnTo>
                    <a:lnTo>
                      <a:pt x="37810" y="44394"/>
                    </a:lnTo>
                    <a:lnTo>
                      <a:pt x="39691" y="43077"/>
                    </a:lnTo>
                    <a:lnTo>
                      <a:pt x="41384" y="41384"/>
                    </a:lnTo>
                    <a:lnTo>
                      <a:pt x="43077" y="39691"/>
                    </a:lnTo>
                    <a:lnTo>
                      <a:pt x="44394" y="37810"/>
                    </a:lnTo>
                    <a:lnTo>
                      <a:pt x="45522" y="35929"/>
                    </a:lnTo>
                    <a:lnTo>
                      <a:pt x="46651" y="33672"/>
                    </a:lnTo>
                    <a:lnTo>
                      <a:pt x="47403" y="31602"/>
                    </a:lnTo>
                    <a:lnTo>
                      <a:pt x="47968" y="29157"/>
                    </a:lnTo>
                    <a:lnTo>
                      <a:pt x="48344" y="26712"/>
                    </a:lnTo>
                    <a:lnTo>
                      <a:pt x="48532" y="24266"/>
                    </a:lnTo>
                    <a:lnTo>
                      <a:pt x="48344" y="21821"/>
                    </a:lnTo>
                    <a:lnTo>
                      <a:pt x="47968" y="19376"/>
                    </a:lnTo>
                    <a:lnTo>
                      <a:pt x="47403" y="17118"/>
                    </a:lnTo>
                    <a:lnTo>
                      <a:pt x="46651" y="14861"/>
                    </a:lnTo>
                    <a:lnTo>
                      <a:pt x="45522" y="12792"/>
                    </a:lnTo>
                    <a:lnTo>
                      <a:pt x="44394" y="10723"/>
                    </a:lnTo>
                    <a:lnTo>
                      <a:pt x="43077" y="8842"/>
                    </a:lnTo>
                    <a:lnTo>
                      <a:pt x="41384" y="7149"/>
                    </a:lnTo>
                    <a:lnTo>
                      <a:pt x="39691" y="5456"/>
                    </a:lnTo>
                    <a:lnTo>
                      <a:pt x="37810" y="4139"/>
                    </a:lnTo>
                    <a:lnTo>
                      <a:pt x="35741" y="3010"/>
                    </a:lnTo>
                    <a:lnTo>
                      <a:pt x="33672" y="1882"/>
                    </a:lnTo>
                    <a:lnTo>
                      <a:pt x="31414" y="1129"/>
                    </a:lnTo>
                    <a:lnTo>
                      <a:pt x="29157" y="565"/>
                    </a:lnTo>
                    <a:lnTo>
                      <a:pt x="26712" y="189"/>
                    </a:lnTo>
                    <a:lnTo>
                      <a:pt x="242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0" name="Google Shape;3760;p206"/>
              <p:cNvSpPr/>
              <p:nvPr/>
            </p:nvSpPr>
            <p:spPr>
              <a:xfrm>
                <a:off x="3017600" y="238125"/>
                <a:ext cx="1589500" cy="1589500"/>
              </a:xfrm>
              <a:custGeom>
                <a:avLst/>
                <a:gdLst/>
                <a:ahLst/>
                <a:cxnLst/>
                <a:rect l="l" t="t" r="r" b="b"/>
                <a:pathLst>
                  <a:path w="63580" h="63580" extrusionOk="0">
                    <a:moveTo>
                      <a:pt x="33483" y="15048"/>
                    </a:moveTo>
                    <a:lnTo>
                      <a:pt x="35176" y="15425"/>
                    </a:lnTo>
                    <a:lnTo>
                      <a:pt x="36681" y="15801"/>
                    </a:lnTo>
                    <a:lnTo>
                      <a:pt x="38186" y="16365"/>
                    </a:lnTo>
                    <a:lnTo>
                      <a:pt x="39690" y="17118"/>
                    </a:lnTo>
                    <a:lnTo>
                      <a:pt x="41195" y="17870"/>
                    </a:lnTo>
                    <a:lnTo>
                      <a:pt x="42324" y="18811"/>
                    </a:lnTo>
                    <a:lnTo>
                      <a:pt x="43641" y="19939"/>
                    </a:lnTo>
                    <a:lnTo>
                      <a:pt x="44769" y="21068"/>
                    </a:lnTo>
                    <a:lnTo>
                      <a:pt x="45710" y="22385"/>
                    </a:lnTo>
                    <a:lnTo>
                      <a:pt x="46462" y="23889"/>
                    </a:lnTo>
                    <a:lnTo>
                      <a:pt x="47215" y="25206"/>
                    </a:lnTo>
                    <a:lnTo>
                      <a:pt x="47779" y="26899"/>
                    </a:lnTo>
                    <a:lnTo>
                      <a:pt x="48155" y="28404"/>
                    </a:lnTo>
                    <a:lnTo>
                      <a:pt x="48343" y="30097"/>
                    </a:lnTo>
                    <a:lnTo>
                      <a:pt x="48531" y="31790"/>
                    </a:lnTo>
                    <a:lnTo>
                      <a:pt x="48343" y="33483"/>
                    </a:lnTo>
                    <a:lnTo>
                      <a:pt x="48155" y="35176"/>
                    </a:lnTo>
                    <a:lnTo>
                      <a:pt x="47779" y="36869"/>
                    </a:lnTo>
                    <a:lnTo>
                      <a:pt x="47215" y="38374"/>
                    </a:lnTo>
                    <a:lnTo>
                      <a:pt x="46462" y="39878"/>
                    </a:lnTo>
                    <a:lnTo>
                      <a:pt x="45710" y="41195"/>
                    </a:lnTo>
                    <a:lnTo>
                      <a:pt x="44769" y="42512"/>
                    </a:lnTo>
                    <a:lnTo>
                      <a:pt x="43641" y="43641"/>
                    </a:lnTo>
                    <a:lnTo>
                      <a:pt x="42324" y="44769"/>
                    </a:lnTo>
                    <a:lnTo>
                      <a:pt x="41195" y="45710"/>
                    </a:lnTo>
                    <a:lnTo>
                      <a:pt x="39690" y="46462"/>
                    </a:lnTo>
                    <a:lnTo>
                      <a:pt x="38186" y="47215"/>
                    </a:lnTo>
                    <a:lnTo>
                      <a:pt x="36681" y="47779"/>
                    </a:lnTo>
                    <a:lnTo>
                      <a:pt x="35176" y="48155"/>
                    </a:lnTo>
                    <a:lnTo>
                      <a:pt x="33483" y="48531"/>
                    </a:lnTo>
                    <a:lnTo>
                      <a:pt x="30097" y="48531"/>
                    </a:lnTo>
                    <a:lnTo>
                      <a:pt x="28404" y="48155"/>
                    </a:lnTo>
                    <a:lnTo>
                      <a:pt x="26711" y="47779"/>
                    </a:lnTo>
                    <a:lnTo>
                      <a:pt x="25206" y="47215"/>
                    </a:lnTo>
                    <a:lnTo>
                      <a:pt x="23702" y="46462"/>
                    </a:lnTo>
                    <a:lnTo>
                      <a:pt x="22385" y="45710"/>
                    </a:lnTo>
                    <a:lnTo>
                      <a:pt x="21068" y="44769"/>
                    </a:lnTo>
                    <a:lnTo>
                      <a:pt x="19939" y="43641"/>
                    </a:lnTo>
                    <a:lnTo>
                      <a:pt x="18811" y="42512"/>
                    </a:lnTo>
                    <a:lnTo>
                      <a:pt x="17870" y="41195"/>
                    </a:lnTo>
                    <a:lnTo>
                      <a:pt x="16930" y="39878"/>
                    </a:lnTo>
                    <a:lnTo>
                      <a:pt x="16365" y="38374"/>
                    </a:lnTo>
                    <a:lnTo>
                      <a:pt x="15801" y="36869"/>
                    </a:lnTo>
                    <a:lnTo>
                      <a:pt x="15237" y="35176"/>
                    </a:lnTo>
                    <a:lnTo>
                      <a:pt x="15049" y="33483"/>
                    </a:lnTo>
                    <a:lnTo>
                      <a:pt x="15049" y="31790"/>
                    </a:lnTo>
                    <a:lnTo>
                      <a:pt x="15049" y="30097"/>
                    </a:lnTo>
                    <a:lnTo>
                      <a:pt x="15237" y="28404"/>
                    </a:lnTo>
                    <a:lnTo>
                      <a:pt x="15801" y="26899"/>
                    </a:lnTo>
                    <a:lnTo>
                      <a:pt x="16365" y="25206"/>
                    </a:lnTo>
                    <a:lnTo>
                      <a:pt x="16930" y="23889"/>
                    </a:lnTo>
                    <a:lnTo>
                      <a:pt x="17870" y="22385"/>
                    </a:lnTo>
                    <a:lnTo>
                      <a:pt x="18811" y="21068"/>
                    </a:lnTo>
                    <a:lnTo>
                      <a:pt x="19939" y="19939"/>
                    </a:lnTo>
                    <a:lnTo>
                      <a:pt x="21068" y="18811"/>
                    </a:lnTo>
                    <a:lnTo>
                      <a:pt x="22385" y="17870"/>
                    </a:lnTo>
                    <a:lnTo>
                      <a:pt x="23702" y="17118"/>
                    </a:lnTo>
                    <a:lnTo>
                      <a:pt x="25206" y="16365"/>
                    </a:lnTo>
                    <a:lnTo>
                      <a:pt x="26711" y="15801"/>
                    </a:lnTo>
                    <a:lnTo>
                      <a:pt x="28404" y="15425"/>
                    </a:lnTo>
                    <a:lnTo>
                      <a:pt x="30097" y="15048"/>
                    </a:lnTo>
                    <a:close/>
                    <a:moveTo>
                      <a:pt x="31790" y="0"/>
                    </a:moveTo>
                    <a:lnTo>
                      <a:pt x="28404" y="188"/>
                    </a:lnTo>
                    <a:lnTo>
                      <a:pt x="25394" y="564"/>
                    </a:lnTo>
                    <a:lnTo>
                      <a:pt x="22385" y="1505"/>
                    </a:lnTo>
                    <a:lnTo>
                      <a:pt x="19375" y="2445"/>
                    </a:lnTo>
                    <a:lnTo>
                      <a:pt x="16554" y="3762"/>
                    </a:lnTo>
                    <a:lnTo>
                      <a:pt x="13920" y="5455"/>
                    </a:lnTo>
                    <a:lnTo>
                      <a:pt x="11475" y="7336"/>
                    </a:lnTo>
                    <a:lnTo>
                      <a:pt x="9217" y="9405"/>
                    </a:lnTo>
                    <a:lnTo>
                      <a:pt x="7148" y="11663"/>
                    </a:lnTo>
                    <a:lnTo>
                      <a:pt x="5455" y="14108"/>
                    </a:lnTo>
                    <a:lnTo>
                      <a:pt x="3762" y="16741"/>
                    </a:lnTo>
                    <a:lnTo>
                      <a:pt x="2446" y="19375"/>
                    </a:lnTo>
                    <a:lnTo>
                      <a:pt x="1317" y="22385"/>
                    </a:lnTo>
                    <a:lnTo>
                      <a:pt x="565" y="25394"/>
                    </a:lnTo>
                    <a:lnTo>
                      <a:pt x="0" y="28592"/>
                    </a:lnTo>
                    <a:lnTo>
                      <a:pt x="0" y="31790"/>
                    </a:lnTo>
                    <a:lnTo>
                      <a:pt x="0" y="34988"/>
                    </a:lnTo>
                    <a:lnTo>
                      <a:pt x="565" y="38186"/>
                    </a:lnTo>
                    <a:lnTo>
                      <a:pt x="1317" y="41195"/>
                    </a:lnTo>
                    <a:lnTo>
                      <a:pt x="2446" y="44205"/>
                    </a:lnTo>
                    <a:lnTo>
                      <a:pt x="3762" y="47026"/>
                    </a:lnTo>
                    <a:lnTo>
                      <a:pt x="5455" y="49660"/>
                    </a:lnTo>
                    <a:lnTo>
                      <a:pt x="7148" y="52105"/>
                    </a:lnTo>
                    <a:lnTo>
                      <a:pt x="9217" y="54363"/>
                    </a:lnTo>
                    <a:lnTo>
                      <a:pt x="11475" y="56432"/>
                    </a:lnTo>
                    <a:lnTo>
                      <a:pt x="13920" y="58125"/>
                    </a:lnTo>
                    <a:lnTo>
                      <a:pt x="16554" y="59818"/>
                    </a:lnTo>
                    <a:lnTo>
                      <a:pt x="19375" y="61134"/>
                    </a:lnTo>
                    <a:lnTo>
                      <a:pt x="22385" y="62263"/>
                    </a:lnTo>
                    <a:lnTo>
                      <a:pt x="25394" y="63015"/>
                    </a:lnTo>
                    <a:lnTo>
                      <a:pt x="28404" y="63392"/>
                    </a:lnTo>
                    <a:lnTo>
                      <a:pt x="31790" y="63580"/>
                    </a:lnTo>
                    <a:lnTo>
                      <a:pt x="34988" y="63392"/>
                    </a:lnTo>
                    <a:lnTo>
                      <a:pt x="38186" y="63015"/>
                    </a:lnTo>
                    <a:lnTo>
                      <a:pt x="41195" y="62263"/>
                    </a:lnTo>
                    <a:lnTo>
                      <a:pt x="44205" y="61134"/>
                    </a:lnTo>
                    <a:lnTo>
                      <a:pt x="46839" y="59818"/>
                    </a:lnTo>
                    <a:lnTo>
                      <a:pt x="49472" y="58125"/>
                    </a:lnTo>
                    <a:lnTo>
                      <a:pt x="51917" y="56432"/>
                    </a:lnTo>
                    <a:lnTo>
                      <a:pt x="54175" y="54363"/>
                    </a:lnTo>
                    <a:lnTo>
                      <a:pt x="56244" y="52105"/>
                    </a:lnTo>
                    <a:lnTo>
                      <a:pt x="58125" y="49660"/>
                    </a:lnTo>
                    <a:lnTo>
                      <a:pt x="59630" y="47026"/>
                    </a:lnTo>
                    <a:lnTo>
                      <a:pt x="61135" y="44205"/>
                    </a:lnTo>
                    <a:lnTo>
                      <a:pt x="62075" y="41195"/>
                    </a:lnTo>
                    <a:lnTo>
                      <a:pt x="62827" y="38186"/>
                    </a:lnTo>
                    <a:lnTo>
                      <a:pt x="63392" y="34988"/>
                    </a:lnTo>
                    <a:lnTo>
                      <a:pt x="63580" y="31790"/>
                    </a:lnTo>
                    <a:lnTo>
                      <a:pt x="63392" y="28592"/>
                    </a:lnTo>
                    <a:lnTo>
                      <a:pt x="62827" y="25394"/>
                    </a:lnTo>
                    <a:lnTo>
                      <a:pt x="62075" y="22385"/>
                    </a:lnTo>
                    <a:lnTo>
                      <a:pt x="61135" y="19375"/>
                    </a:lnTo>
                    <a:lnTo>
                      <a:pt x="59630" y="16741"/>
                    </a:lnTo>
                    <a:lnTo>
                      <a:pt x="58125" y="14108"/>
                    </a:lnTo>
                    <a:lnTo>
                      <a:pt x="56244" y="11663"/>
                    </a:lnTo>
                    <a:lnTo>
                      <a:pt x="54175" y="9405"/>
                    </a:lnTo>
                    <a:lnTo>
                      <a:pt x="51917" y="7336"/>
                    </a:lnTo>
                    <a:lnTo>
                      <a:pt x="49472" y="5455"/>
                    </a:lnTo>
                    <a:lnTo>
                      <a:pt x="46839" y="3762"/>
                    </a:lnTo>
                    <a:lnTo>
                      <a:pt x="44205" y="2445"/>
                    </a:lnTo>
                    <a:lnTo>
                      <a:pt x="41195" y="1505"/>
                    </a:lnTo>
                    <a:lnTo>
                      <a:pt x="38186" y="564"/>
                    </a:lnTo>
                    <a:lnTo>
                      <a:pt x="34988" y="188"/>
                    </a:lnTo>
                    <a:lnTo>
                      <a:pt x="317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1" name="Google Shape;3761;p206"/>
              <p:cNvSpPr/>
              <p:nvPr/>
            </p:nvSpPr>
            <p:spPr>
              <a:xfrm>
                <a:off x="3205700" y="4263575"/>
                <a:ext cx="1213300" cy="1213300"/>
              </a:xfrm>
              <a:custGeom>
                <a:avLst/>
                <a:gdLst/>
                <a:ahLst/>
                <a:cxnLst/>
                <a:rect l="l" t="t" r="r" b="b"/>
                <a:pathLst>
                  <a:path w="48532" h="48532" extrusionOk="0">
                    <a:moveTo>
                      <a:pt x="24266" y="1"/>
                    </a:moveTo>
                    <a:lnTo>
                      <a:pt x="21821" y="189"/>
                    </a:lnTo>
                    <a:lnTo>
                      <a:pt x="19375" y="565"/>
                    </a:lnTo>
                    <a:lnTo>
                      <a:pt x="16930" y="1129"/>
                    </a:lnTo>
                    <a:lnTo>
                      <a:pt x="14673" y="1882"/>
                    </a:lnTo>
                    <a:lnTo>
                      <a:pt x="12604" y="3010"/>
                    </a:lnTo>
                    <a:lnTo>
                      <a:pt x="10722" y="4139"/>
                    </a:lnTo>
                    <a:lnTo>
                      <a:pt x="8841" y="5456"/>
                    </a:lnTo>
                    <a:lnTo>
                      <a:pt x="6960" y="7149"/>
                    </a:lnTo>
                    <a:lnTo>
                      <a:pt x="5456" y="8842"/>
                    </a:lnTo>
                    <a:lnTo>
                      <a:pt x="4139" y="10723"/>
                    </a:lnTo>
                    <a:lnTo>
                      <a:pt x="2822" y="12792"/>
                    </a:lnTo>
                    <a:lnTo>
                      <a:pt x="1881" y="14861"/>
                    </a:lnTo>
                    <a:lnTo>
                      <a:pt x="941" y="17118"/>
                    </a:lnTo>
                    <a:lnTo>
                      <a:pt x="377" y="19376"/>
                    </a:lnTo>
                    <a:lnTo>
                      <a:pt x="0" y="21821"/>
                    </a:lnTo>
                    <a:lnTo>
                      <a:pt x="0" y="24266"/>
                    </a:lnTo>
                    <a:lnTo>
                      <a:pt x="0" y="26712"/>
                    </a:lnTo>
                    <a:lnTo>
                      <a:pt x="377" y="29157"/>
                    </a:lnTo>
                    <a:lnTo>
                      <a:pt x="941" y="31602"/>
                    </a:lnTo>
                    <a:lnTo>
                      <a:pt x="1881" y="33672"/>
                    </a:lnTo>
                    <a:lnTo>
                      <a:pt x="2822" y="35929"/>
                    </a:lnTo>
                    <a:lnTo>
                      <a:pt x="4139" y="37810"/>
                    </a:lnTo>
                    <a:lnTo>
                      <a:pt x="5456" y="39691"/>
                    </a:lnTo>
                    <a:lnTo>
                      <a:pt x="6960" y="41384"/>
                    </a:lnTo>
                    <a:lnTo>
                      <a:pt x="8841" y="43077"/>
                    </a:lnTo>
                    <a:lnTo>
                      <a:pt x="10722" y="44394"/>
                    </a:lnTo>
                    <a:lnTo>
                      <a:pt x="12604" y="45710"/>
                    </a:lnTo>
                    <a:lnTo>
                      <a:pt x="14673" y="46651"/>
                    </a:lnTo>
                    <a:lnTo>
                      <a:pt x="16930" y="47403"/>
                    </a:lnTo>
                    <a:lnTo>
                      <a:pt x="19375" y="48156"/>
                    </a:lnTo>
                    <a:lnTo>
                      <a:pt x="21821" y="48532"/>
                    </a:lnTo>
                    <a:lnTo>
                      <a:pt x="26711" y="48532"/>
                    </a:lnTo>
                    <a:lnTo>
                      <a:pt x="29157" y="48156"/>
                    </a:lnTo>
                    <a:lnTo>
                      <a:pt x="31414" y="47403"/>
                    </a:lnTo>
                    <a:lnTo>
                      <a:pt x="33671" y="46651"/>
                    </a:lnTo>
                    <a:lnTo>
                      <a:pt x="35741" y="45710"/>
                    </a:lnTo>
                    <a:lnTo>
                      <a:pt x="37810" y="44394"/>
                    </a:lnTo>
                    <a:lnTo>
                      <a:pt x="39691" y="43077"/>
                    </a:lnTo>
                    <a:lnTo>
                      <a:pt x="41384" y="41384"/>
                    </a:lnTo>
                    <a:lnTo>
                      <a:pt x="42889" y="39691"/>
                    </a:lnTo>
                    <a:lnTo>
                      <a:pt x="44393" y="37810"/>
                    </a:lnTo>
                    <a:lnTo>
                      <a:pt x="45522" y="35929"/>
                    </a:lnTo>
                    <a:lnTo>
                      <a:pt x="46651" y="33672"/>
                    </a:lnTo>
                    <a:lnTo>
                      <a:pt x="47403" y="31602"/>
                    </a:lnTo>
                    <a:lnTo>
                      <a:pt x="47967" y="29157"/>
                    </a:lnTo>
                    <a:lnTo>
                      <a:pt x="48344" y="26712"/>
                    </a:lnTo>
                    <a:lnTo>
                      <a:pt x="48532" y="24266"/>
                    </a:lnTo>
                    <a:lnTo>
                      <a:pt x="48344" y="21821"/>
                    </a:lnTo>
                    <a:lnTo>
                      <a:pt x="47967" y="19376"/>
                    </a:lnTo>
                    <a:lnTo>
                      <a:pt x="47403" y="17118"/>
                    </a:lnTo>
                    <a:lnTo>
                      <a:pt x="46651" y="14861"/>
                    </a:lnTo>
                    <a:lnTo>
                      <a:pt x="45522" y="12792"/>
                    </a:lnTo>
                    <a:lnTo>
                      <a:pt x="44393" y="10723"/>
                    </a:lnTo>
                    <a:lnTo>
                      <a:pt x="42889" y="8842"/>
                    </a:lnTo>
                    <a:lnTo>
                      <a:pt x="41384" y="7149"/>
                    </a:lnTo>
                    <a:lnTo>
                      <a:pt x="39691" y="5456"/>
                    </a:lnTo>
                    <a:lnTo>
                      <a:pt x="37810" y="4139"/>
                    </a:lnTo>
                    <a:lnTo>
                      <a:pt x="35741" y="3010"/>
                    </a:lnTo>
                    <a:lnTo>
                      <a:pt x="33671" y="1882"/>
                    </a:lnTo>
                    <a:lnTo>
                      <a:pt x="31414" y="1129"/>
                    </a:lnTo>
                    <a:lnTo>
                      <a:pt x="29157" y="565"/>
                    </a:lnTo>
                    <a:lnTo>
                      <a:pt x="26711" y="189"/>
                    </a:lnTo>
                    <a:lnTo>
                      <a:pt x="242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2" name="Google Shape;3762;p206"/>
              <p:cNvSpPr/>
              <p:nvPr/>
            </p:nvSpPr>
            <p:spPr>
              <a:xfrm>
                <a:off x="943725" y="1489025"/>
                <a:ext cx="5737250" cy="3381225"/>
              </a:xfrm>
              <a:custGeom>
                <a:avLst/>
                <a:gdLst/>
                <a:ahLst/>
                <a:cxnLst/>
                <a:rect l="l" t="t" r="r" b="b"/>
                <a:pathLst>
                  <a:path w="229490" h="135249" extrusionOk="0">
                    <a:moveTo>
                      <a:pt x="105716" y="0"/>
                    </a:moveTo>
                    <a:lnTo>
                      <a:pt x="105716" y="43076"/>
                    </a:lnTo>
                    <a:lnTo>
                      <a:pt x="1" y="43076"/>
                    </a:lnTo>
                    <a:lnTo>
                      <a:pt x="1" y="135248"/>
                    </a:lnTo>
                    <a:lnTo>
                      <a:pt x="18059" y="135248"/>
                    </a:lnTo>
                    <a:lnTo>
                      <a:pt x="18059" y="61135"/>
                    </a:lnTo>
                    <a:lnTo>
                      <a:pt x="105716" y="61135"/>
                    </a:lnTo>
                    <a:lnTo>
                      <a:pt x="105716" y="135248"/>
                    </a:lnTo>
                    <a:lnTo>
                      <a:pt x="123774" y="135248"/>
                    </a:lnTo>
                    <a:lnTo>
                      <a:pt x="123774" y="61135"/>
                    </a:lnTo>
                    <a:lnTo>
                      <a:pt x="211431" y="61135"/>
                    </a:lnTo>
                    <a:lnTo>
                      <a:pt x="211431" y="135248"/>
                    </a:lnTo>
                    <a:lnTo>
                      <a:pt x="229489" y="135248"/>
                    </a:lnTo>
                    <a:lnTo>
                      <a:pt x="229489" y="43076"/>
                    </a:lnTo>
                    <a:lnTo>
                      <a:pt x="123774" y="43076"/>
                    </a:lnTo>
                    <a:lnTo>
                      <a:pt x="12377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763" name="Google Shape;3763;p206"/>
          <p:cNvSpPr txBox="1"/>
          <p:nvPr/>
        </p:nvSpPr>
        <p:spPr>
          <a:xfrm>
            <a:off x="283348" y="3990072"/>
            <a:ext cx="7980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Connectors</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4" name="Google Shape;3764;p206"/>
          <p:cNvSpPr txBox="1"/>
          <p:nvPr/>
        </p:nvSpPr>
        <p:spPr>
          <a:xfrm>
            <a:off x="1154542" y="3990072"/>
            <a:ext cx="11235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Integration Framework</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5" name="Google Shape;3765;p206"/>
          <p:cNvSpPr txBox="1"/>
          <p:nvPr/>
        </p:nvSpPr>
        <p:spPr>
          <a:xfrm>
            <a:off x="2573035" y="3990072"/>
            <a:ext cx="3789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Forms</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6" name="Google Shape;3766;p206"/>
          <p:cNvSpPr txBox="1"/>
          <p:nvPr/>
        </p:nvSpPr>
        <p:spPr>
          <a:xfrm>
            <a:off x="213148" y="4182155"/>
            <a:ext cx="938400" cy="4770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Out-of-the-box integrations to easily communicate with popular enterprise applications &amp; protocols.</a:t>
            </a:r>
            <a:endParaRPr kumimoji="0" sz="500" b="0" i="0" u="none" strike="noStrike" kern="0" cap="none" spc="0" normalizeH="0" baseline="0" noProof="0">
              <a:ln>
                <a:noFill/>
              </a:ln>
              <a:solidFill>
                <a:srgbClr val="B7B7B7"/>
              </a:solidFill>
              <a:effectLst/>
              <a:uLnTx/>
              <a:uFillTx/>
              <a:latin typeface="Arial"/>
              <a:cs typeface="Arial"/>
              <a:sym typeface="Arial"/>
            </a:endParaRPr>
          </a:p>
        </p:txBody>
      </p:sp>
      <p:sp>
        <p:nvSpPr>
          <p:cNvPr id="3767" name="Google Shape;3767;p206"/>
          <p:cNvSpPr txBox="1"/>
          <p:nvPr/>
        </p:nvSpPr>
        <p:spPr>
          <a:xfrm>
            <a:off x="1247173" y="4182155"/>
            <a:ext cx="938400" cy="4770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Build &amp; provision your own connectors to any system including homegrown &amp; legacy applications.</a:t>
            </a:r>
            <a:endParaRPr kumimoji="0" sz="600" b="0" i="0" u="none" strike="noStrike" kern="0" cap="none" spc="0" normalizeH="0" baseline="0" noProof="0">
              <a:ln>
                <a:noFill/>
              </a:ln>
              <a:solidFill>
                <a:srgbClr val="B7B7B7"/>
              </a:solidFill>
              <a:effectLst/>
              <a:uLnTx/>
              <a:uFillTx/>
              <a:latin typeface="Arial"/>
              <a:cs typeface="Arial"/>
              <a:sym typeface="Arial"/>
            </a:endParaRPr>
          </a:p>
        </p:txBody>
      </p:sp>
      <p:sp>
        <p:nvSpPr>
          <p:cNvPr id="3768" name="Google Shape;3768;p206"/>
          <p:cNvSpPr txBox="1"/>
          <p:nvPr/>
        </p:nvSpPr>
        <p:spPr>
          <a:xfrm>
            <a:off x="2293285" y="4182155"/>
            <a:ext cx="938400" cy="4002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Drag &amp; drop creation of forms that power workflows that require human interaction.</a:t>
            </a:r>
            <a:endParaRPr kumimoji="0" sz="700" b="0" i="0" u="none" strike="noStrike" kern="0" cap="none" spc="0" normalizeH="0" baseline="0" noProof="0">
              <a:ln>
                <a:noFill/>
              </a:ln>
              <a:solidFill>
                <a:srgbClr val="B7B7B7"/>
              </a:solidFill>
              <a:effectLst/>
              <a:uLnTx/>
              <a:uFillTx/>
              <a:latin typeface="Arial"/>
              <a:cs typeface="Arial"/>
              <a:sym typeface="Arial"/>
            </a:endParaRPr>
          </a:p>
        </p:txBody>
      </p:sp>
      <p:sp>
        <p:nvSpPr>
          <p:cNvPr id="3769" name="Google Shape;3769;p206"/>
          <p:cNvSpPr/>
          <p:nvPr/>
        </p:nvSpPr>
        <p:spPr>
          <a:xfrm>
            <a:off x="3119505" y="2218229"/>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0" name="Google Shape;3770;p206"/>
          <p:cNvSpPr/>
          <p:nvPr/>
        </p:nvSpPr>
        <p:spPr>
          <a:xfrm>
            <a:off x="6075493" y="2218229"/>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71" name="Google Shape;3771;p206"/>
          <p:cNvGrpSpPr/>
          <p:nvPr/>
        </p:nvGrpSpPr>
        <p:grpSpPr>
          <a:xfrm>
            <a:off x="152950" y="2405825"/>
            <a:ext cx="7521773" cy="2575610"/>
            <a:chOff x="152950" y="2423013"/>
            <a:chExt cx="7521773" cy="2575610"/>
          </a:xfrm>
        </p:grpSpPr>
        <p:cxnSp>
          <p:nvCxnSpPr>
            <p:cNvPr id="3772" name="Google Shape;3772;p206"/>
            <p:cNvCxnSpPr/>
            <p:nvPr/>
          </p:nvCxnSpPr>
          <p:spPr>
            <a:xfrm>
              <a:off x="7674723" y="3187523"/>
              <a:ext cx="0" cy="1811100"/>
            </a:xfrm>
            <a:prstGeom prst="straightConnector1">
              <a:avLst/>
            </a:prstGeom>
            <a:noFill/>
            <a:ln w="19050" cap="flat" cmpd="sng">
              <a:solidFill>
                <a:srgbClr val="888B8D"/>
              </a:solidFill>
              <a:prstDash val="dash"/>
              <a:round/>
              <a:headEnd type="none" w="med" len="med"/>
              <a:tailEnd type="none" w="med" len="med"/>
            </a:ln>
          </p:spPr>
        </p:cxnSp>
        <p:cxnSp>
          <p:nvCxnSpPr>
            <p:cNvPr id="3773" name="Google Shape;3773;p206"/>
            <p:cNvCxnSpPr/>
            <p:nvPr/>
          </p:nvCxnSpPr>
          <p:spPr>
            <a:xfrm rot="10800000">
              <a:off x="160923" y="4990574"/>
              <a:ext cx="7513800" cy="0"/>
            </a:xfrm>
            <a:prstGeom prst="straightConnector1">
              <a:avLst/>
            </a:prstGeom>
            <a:noFill/>
            <a:ln w="19050" cap="flat" cmpd="sng">
              <a:solidFill>
                <a:srgbClr val="888B8D"/>
              </a:solidFill>
              <a:prstDash val="dash"/>
              <a:round/>
              <a:headEnd type="none" w="med" len="med"/>
              <a:tailEnd type="none" w="med" len="med"/>
            </a:ln>
          </p:spPr>
        </p:cxnSp>
        <p:cxnSp>
          <p:nvCxnSpPr>
            <p:cNvPr id="3774" name="Google Shape;3774;p206"/>
            <p:cNvCxnSpPr/>
            <p:nvPr/>
          </p:nvCxnSpPr>
          <p:spPr>
            <a:xfrm rot="10800000">
              <a:off x="152950" y="2423013"/>
              <a:ext cx="0" cy="2572800"/>
            </a:xfrm>
            <a:prstGeom prst="straightConnector1">
              <a:avLst/>
            </a:prstGeom>
            <a:noFill/>
            <a:ln w="19050" cap="flat" cmpd="sng">
              <a:solidFill>
                <a:srgbClr val="888B8D"/>
              </a:solidFill>
              <a:prstDash val="dash"/>
              <a:round/>
              <a:headEnd type="none" w="med" len="med"/>
              <a:tailEnd type="none" w="med" len="med"/>
            </a:ln>
          </p:spPr>
        </p:cxnSp>
      </p:grpSp>
      <p:sp>
        <p:nvSpPr>
          <p:cNvPr id="3775" name="Google Shape;3775;p206"/>
          <p:cNvSpPr/>
          <p:nvPr/>
        </p:nvSpPr>
        <p:spPr>
          <a:xfrm>
            <a:off x="109990" y="2218216"/>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6" name="Google Shape;3776;p206"/>
          <p:cNvSpPr/>
          <p:nvPr/>
        </p:nvSpPr>
        <p:spPr>
          <a:xfrm rot="5400000">
            <a:off x="7599943" y="2953291"/>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777" name="Google Shape;3777;p206"/>
          <p:cNvPicPr preferRelativeResize="0"/>
          <p:nvPr/>
        </p:nvPicPr>
        <p:blipFill>
          <a:blip r:embed="rId3">
            <a:alphaModFix/>
          </a:blip>
          <a:stretch>
            <a:fillRect/>
          </a:stretch>
        </p:blipFill>
        <p:spPr>
          <a:xfrm>
            <a:off x="8544859" y="97932"/>
            <a:ext cx="548640" cy="548640"/>
          </a:xfrm>
          <a:prstGeom prst="rect">
            <a:avLst/>
          </a:prstGeom>
          <a:noFill/>
          <a:ln>
            <a:noFill/>
          </a:ln>
        </p:spPr>
      </p:pic>
      <p:sp>
        <p:nvSpPr>
          <p:cNvPr id="2" name="TextBox 1">
            <a:extLst>
              <a:ext uri="{FF2B5EF4-FFF2-40B4-BE49-F238E27FC236}">
                <a16:creationId xmlns:a16="http://schemas.microsoft.com/office/drawing/2014/main" id="{EAAA6668-69DD-C345-9F3B-4BDADB76F284}"/>
              </a:ext>
            </a:extLst>
          </p:cNvPr>
          <p:cNvSpPr txBox="1"/>
          <p:nvPr/>
        </p:nvSpPr>
        <p:spPr>
          <a:xfrm>
            <a:off x="2512955" y="5282469"/>
            <a:ext cx="184731" cy="307777"/>
          </a:xfrm>
          <a:prstGeom prst="rect">
            <a:avLst/>
          </a:prstGeom>
          <a:noFill/>
        </p:spPr>
        <p:txBody>
          <a:bodyPr wrap="none" rtlCol="0">
            <a:spAutoFit/>
          </a:bodyPr>
          <a:lstStyle/>
          <a:p>
            <a:endParaRPr lang="en-DE" dirty="0"/>
          </a:p>
        </p:txBody>
      </p:sp>
    </p:spTree>
  </p:cSld>
  <p:clrMapOvr>
    <a:masterClrMapping/>
  </p:clrMapOvr>
</p:sld>
</file>

<file path=ppt/theme/theme1.xml><?xml version="1.0" encoding="utf-8"?>
<a:theme xmlns:a="http://schemas.openxmlformats.org/drawingml/2006/main" name="Camunda">
  <a:themeElements>
    <a:clrScheme name="Simple Light">
      <a:dk1>
        <a:srgbClr val="000000"/>
      </a:dk1>
      <a:lt1>
        <a:srgbClr val="FFFFFF"/>
      </a:lt1>
      <a:dk2>
        <a:srgbClr val="434343"/>
      </a:dk2>
      <a:lt2>
        <a:srgbClr val="F7F7F7"/>
      </a:lt2>
      <a:accent1>
        <a:srgbClr val="FC5D0D"/>
      </a:accent1>
      <a:accent2>
        <a:srgbClr val="26D07C"/>
      </a:accent2>
      <a:accent3>
        <a:srgbClr val="00A7B5"/>
      </a:accent3>
      <a:accent4>
        <a:srgbClr val="888B8D"/>
      </a:accent4>
      <a:accent5>
        <a:srgbClr val="BBBCBC"/>
      </a:accent5>
      <a:accent6>
        <a:srgbClr val="0072CE"/>
      </a:accent6>
      <a:hlink>
        <a:srgbClr val="0072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1263</Words>
  <Application>Microsoft Macintosh PowerPoint</Application>
  <PresentationFormat>On-screen Show (16:9)</PresentationFormat>
  <Paragraphs>138</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IBM Plex Sans</vt:lpstr>
      <vt:lpstr>IBM Plex Sans Medium</vt:lpstr>
      <vt:lpstr>IBM Plex Sans Light</vt:lpstr>
      <vt:lpstr>IBM Plex Mono</vt:lpstr>
      <vt:lpstr>IBM Plex Sans SemiBold</vt:lpstr>
      <vt:lpstr>Arial</vt:lpstr>
      <vt:lpstr>Camunda</vt:lpstr>
      <vt:lpstr>Simple Light</vt:lpstr>
      <vt:lpstr>Camunda Cloud</vt:lpstr>
      <vt:lpstr>PowerPoint Presentation</vt:lpstr>
      <vt:lpstr>PowerPoint Presentation</vt:lpstr>
      <vt:lpstr>PowerPoint Presentation</vt:lpstr>
      <vt:lpstr>About Camunda</vt:lpstr>
      <vt:lpstr>Common Camunda Uses</vt:lpstr>
      <vt:lpstr>PowerPoint Presentation</vt:lpstr>
      <vt:lpstr>PowerPoint Presentation</vt:lpstr>
      <vt:lpstr>PowerPoint Presentation</vt:lpstr>
      <vt:lpstr>Get to know each other in breakout rooms</vt:lpstr>
      <vt:lpstr>Let’s start modelling your ideas! </vt:lpstr>
      <vt:lpstr>Try out Camunda Cloud  </vt:lpstr>
      <vt:lpstr>Deploying a process with user tasks   Implementing your first client for Cloud    Adding more complexity to your process  Generate awesome dashboards in Optimize</vt:lpstr>
      <vt:lpstr>Leave Feedback:  camunda.com/contact </vt:lpstr>
      <vt:lpstr>Now you have earned yourself a Beer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Camunda Cloud</dc:title>
  <cp:lastModifiedBy>Thomas Heinrichs</cp:lastModifiedBy>
  <cp:revision>2</cp:revision>
  <dcterms:modified xsi:type="dcterms:W3CDTF">2022-03-03T12:09:43Z</dcterms:modified>
</cp:coreProperties>
</file>